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4"/>
    <p:sldMasterId id="2147483672"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9144000" cy="5143500" type="screen16x9"/>
  <p:notesSz cx="6858000" cy="9144000"/>
  <p:embeddedFontLs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040088-7CC9-4B72-B118-58DB41A5327E}">
  <a:tblStyle styleId="{0A040088-7CC9-4B72-B118-58DB41A5327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2f15df4d8de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2f15df4d8de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If you’re coming in early I’d love for you to answer these questions on an index card and then pass them to the front</a:t>
            </a:r>
            <a:endParaRPr/>
          </a:p>
          <a:p>
            <a:pPr marL="0" lvl="0" indent="0" algn="l" rtl="0">
              <a:spcBef>
                <a:spcPts val="0"/>
              </a:spcBef>
              <a:spcAft>
                <a:spcPts val="0"/>
              </a:spcAft>
              <a:buNone/>
            </a:pPr>
            <a:endParaRPr/>
          </a:p>
          <a:p>
            <a:pPr marL="0" lvl="0" indent="0" algn="l" rtl="0">
              <a:spcBef>
                <a:spcPts val="0"/>
              </a:spcBef>
              <a:spcAft>
                <a:spcPts val="0"/>
              </a:spcAft>
              <a:buNone/>
            </a:pPr>
            <a:r>
              <a:rPr lang="en"/>
              <a:t>Note for Abha: I would like to collect cards and read some of them to help prime thinking about the AI knowledge capital of the future- hopefully to begin faculty thinking about what kinds of values they want to impart on students. Maybe you can choose some good ones to bring me to read?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2f0bb603aff_0_6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2f0bb603aff_0_6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Let’s start by thinking about WHY and WHEN we adopt tech.</a:t>
            </a:r>
            <a:endParaRPr/>
          </a:p>
          <a:p>
            <a:pPr marL="457200" lvl="0" indent="-298450" algn="l" rtl="0">
              <a:spcBef>
                <a:spcPts val="0"/>
              </a:spcBef>
              <a:spcAft>
                <a:spcPts val="0"/>
              </a:spcAft>
              <a:buSzPts val="1100"/>
              <a:buChar char="●"/>
            </a:pPr>
            <a:r>
              <a:rPr lang="en"/>
              <a:t>There are two theories that are helpful here</a:t>
            </a:r>
            <a:endParaRPr/>
          </a:p>
          <a:p>
            <a:pPr marL="457200" lvl="0" indent="-298450" algn="l" rtl="0">
              <a:spcBef>
                <a:spcPts val="0"/>
              </a:spcBef>
              <a:spcAft>
                <a:spcPts val="0"/>
              </a:spcAft>
              <a:buSzPts val="1100"/>
              <a:buChar char="●"/>
            </a:pPr>
            <a:r>
              <a:rPr lang="en"/>
              <a:t>First, the technology adoption curve- people are found to adopt numerous technologies based on this curve.</a:t>
            </a:r>
            <a:endParaRPr/>
          </a:p>
          <a:p>
            <a:pPr marL="457200" lvl="0" indent="-298450" algn="l" rtl="0">
              <a:spcBef>
                <a:spcPts val="0"/>
              </a:spcBef>
              <a:spcAft>
                <a:spcPts val="0"/>
              </a:spcAft>
              <a:buSzPts val="1100"/>
              <a:buChar char="●"/>
            </a:pPr>
            <a:r>
              <a:rPr lang="en"/>
              <a:t>Think about where you see yourself.</a:t>
            </a:r>
            <a:endParaRPr/>
          </a:p>
          <a:p>
            <a:pPr marL="457200" lvl="0" indent="-298450" algn="l" rtl="0">
              <a:spcBef>
                <a:spcPts val="0"/>
              </a:spcBef>
              <a:spcAft>
                <a:spcPts val="0"/>
              </a:spcAft>
              <a:buSzPts val="1100"/>
              <a:buChar char="●"/>
            </a:pPr>
            <a:r>
              <a:rPr lang="en"/>
              <a:t>Second, the TAM suggests we adopt a new tech when it is EASY and USEFUL.</a:t>
            </a:r>
            <a:endParaRPr/>
          </a:p>
          <a:p>
            <a:pPr marL="457200" lvl="0" indent="-298450" algn="l" rtl="0">
              <a:spcBef>
                <a:spcPts val="0"/>
              </a:spcBef>
              <a:spcAft>
                <a:spcPts val="0"/>
              </a:spcAft>
              <a:buSzPts val="1100"/>
              <a:buChar char="●"/>
            </a:pPr>
            <a:r>
              <a:rPr lang="en"/>
              <a:t>I’d like to suggest another criteria- that we adopt when it aligns with our values. This can help us align our choices to our values.</a:t>
            </a:r>
            <a:endParaRPr/>
          </a:p>
          <a:p>
            <a:pPr marL="457200" lvl="0" indent="-298450" algn="l" rtl="0">
              <a:spcBef>
                <a:spcPts val="0"/>
              </a:spcBef>
              <a:spcAft>
                <a:spcPts val="0"/>
              </a:spcAft>
              <a:buSzPts val="1100"/>
              <a:buChar char="●"/>
            </a:pPr>
            <a:r>
              <a:rPr lang="en"/>
              <a:t>Today, when it comes to thinking about how to approach generative AI in the classroom you might have values-driven feelings about whether to use AI.  This that come from gut reactions, emotional responses, personal values, well-researched perspectives, or even from not yet knowing enough about it.</a:t>
            </a:r>
            <a:endParaRPr/>
          </a:p>
          <a:p>
            <a:pPr marL="457200" lvl="0" indent="-298450" algn="l" rtl="0">
              <a:spcBef>
                <a:spcPts val="0"/>
              </a:spcBef>
              <a:spcAft>
                <a:spcPts val="0"/>
              </a:spcAft>
              <a:buSzPts val="1100"/>
              <a:buChar char="●"/>
            </a:pPr>
            <a:r>
              <a:rPr lang="en"/>
              <a:t>So lets talk about some of the values-related perspectives that we react strongly to, both related to concerns and opportunities of Gen AI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f0bb603aff_0_7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f0bb603aff_0_7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Many of us have been considering genAi as it relates to plagiarism, and perhaps a host of other important social justice considerations that may shape how you use and teach about AI, including things like …</a:t>
            </a:r>
            <a:endParaRPr/>
          </a:p>
          <a:p>
            <a:pPr marL="457200" lvl="0" indent="-298450" algn="l" rtl="0">
              <a:spcBef>
                <a:spcPts val="0"/>
              </a:spcBef>
              <a:spcAft>
                <a:spcPts val="0"/>
              </a:spcAft>
              <a:buSzPts val="1100"/>
              <a:buAutoNum type="arabicPeriod"/>
            </a:pPr>
            <a:r>
              <a:rPr lang="en"/>
              <a:t>Plagiarism</a:t>
            </a:r>
            <a:endParaRPr/>
          </a:p>
          <a:p>
            <a:pPr marL="457200" lvl="0" indent="-298450" algn="l" rtl="0">
              <a:spcBef>
                <a:spcPts val="0"/>
              </a:spcBef>
              <a:spcAft>
                <a:spcPts val="0"/>
              </a:spcAft>
              <a:buSzPts val="1100"/>
              <a:buAutoNum type="arabicPeriod"/>
            </a:pPr>
            <a:r>
              <a:rPr lang="en"/>
              <a:t>disinformation</a:t>
            </a:r>
            <a:endParaRPr/>
          </a:p>
          <a:p>
            <a:pPr marL="457200" lvl="0" indent="-298450" algn="l" rtl="0">
              <a:spcBef>
                <a:spcPts val="0"/>
              </a:spcBef>
              <a:spcAft>
                <a:spcPts val="0"/>
              </a:spcAft>
              <a:buSzPts val="1100"/>
              <a:buAutoNum type="arabicPeriod"/>
            </a:pPr>
            <a:r>
              <a:rPr lang="en"/>
              <a:t>Privacy</a:t>
            </a:r>
            <a:endParaRPr/>
          </a:p>
          <a:p>
            <a:pPr marL="457200" lvl="0" indent="-298450" algn="l" rtl="0">
              <a:spcBef>
                <a:spcPts val="0"/>
              </a:spcBef>
              <a:spcAft>
                <a:spcPts val="0"/>
              </a:spcAft>
              <a:buSzPts val="1100"/>
              <a:buAutoNum type="arabicPeriod"/>
            </a:pPr>
            <a:r>
              <a:rPr lang="en"/>
              <a:t>Black boxes and corporate creep</a:t>
            </a:r>
            <a:endParaRPr/>
          </a:p>
          <a:p>
            <a:pPr marL="457200" lvl="0" indent="-298450" algn="l" rtl="0">
              <a:spcBef>
                <a:spcPts val="0"/>
              </a:spcBef>
              <a:spcAft>
                <a:spcPts val="0"/>
              </a:spcAft>
              <a:buSzPts val="1100"/>
              <a:buAutoNum type="arabicPeriod"/>
            </a:pPr>
            <a:r>
              <a:rPr lang="en"/>
              <a:t>Job disruption and equity</a:t>
            </a:r>
            <a:endParaRPr/>
          </a:p>
          <a:p>
            <a:pPr marL="457200" lvl="0" indent="-298450" algn="l" rtl="0">
              <a:spcBef>
                <a:spcPts val="0"/>
              </a:spcBef>
              <a:spcAft>
                <a:spcPts val="0"/>
              </a:spcAft>
              <a:buSzPts val="1100"/>
              <a:buAutoNum type="arabicPeriod"/>
            </a:pPr>
            <a:r>
              <a:rPr lang="en"/>
              <a:t>Loss of creativity, critical thinking, soft skills</a:t>
            </a:r>
            <a:endParaRPr/>
          </a:p>
          <a:p>
            <a:pPr marL="457200" lvl="0" indent="-298450" algn="l" rtl="0">
              <a:spcBef>
                <a:spcPts val="0"/>
              </a:spcBef>
              <a:spcAft>
                <a:spcPts val="0"/>
              </a:spcAft>
              <a:buSzPts val="1100"/>
              <a:buAutoNum type="arabicPeriod"/>
            </a:pPr>
            <a:r>
              <a:rPr lang="en"/>
              <a:t>Outsourcing esp to global south for cheap labor, where people may be exploited</a:t>
            </a:r>
            <a:endParaRPr/>
          </a:p>
          <a:p>
            <a:pPr marL="457200" lvl="0" indent="-298450" algn="l" rtl="0">
              <a:spcBef>
                <a:spcPts val="0"/>
              </a:spcBef>
              <a:spcAft>
                <a:spcPts val="0"/>
              </a:spcAft>
              <a:buSzPts val="1100"/>
              <a:buAutoNum type="arabicPeriod"/>
            </a:pPr>
            <a:r>
              <a:rPr lang="en"/>
              <a:t>Environmental impact</a:t>
            </a:r>
            <a:endParaRPr/>
          </a:p>
          <a:p>
            <a:pPr marL="457200" lvl="0" indent="-298450" algn="l" rtl="0">
              <a:spcBef>
                <a:spcPts val="0"/>
              </a:spcBef>
              <a:spcAft>
                <a:spcPts val="0"/>
              </a:spcAft>
              <a:buSzPts val="1100"/>
              <a:buAutoNum type="arabicPeriod"/>
            </a:pPr>
            <a:r>
              <a:rPr lang="en"/>
              <a:t>Racism baked in to algorithms- this is a big one!</a:t>
            </a:r>
            <a:endParaRPr/>
          </a:p>
        </p:txBody>
      </p:sp>
      <p:sp>
        <p:nvSpPr>
          <p:cNvPr id="1138" name="Google Shape;1138;g2f0bb603aff_0_70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2f0bb603aff_0_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2f0bb603aff_0_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And also, for just about every concern related to generative AI, there are reasons to be hopeful or excited about its potential.</a:t>
            </a:r>
            <a:endParaRPr/>
          </a:p>
          <a:p>
            <a:pPr marL="457200" lvl="0" indent="-298450" algn="l" rtl="0">
              <a:spcBef>
                <a:spcPts val="0"/>
              </a:spcBef>
              <a:spcAft>
                <a:spcPts val="0"/>
              </a:spcAft>
              <a:buSzPts val="1100"/>
              <a:buAutoNum type="arabicPeriod"/>
            </a:pPr>
            <a:r>
              <a:rPr lang="en"/>
              <a:t>Some suggest it could improve equity</a:t>
            </a:r>
            <a:endParaRPr/>
          </a:p>
          <a:p>
            <a:pPr marL="457200" lvl="0" indent="-298450" algn="l" rtl="0">
              <a:spcBef>
                <a:spcPts val="0"/>
              </a:spcBef>
              <a:spcAft>
                <a:spcPts val="0"/>
              </a:spcAft>
              <a:buSzPts val="1100"/>
              <a:buAutoNum type="arabicPeriod"/>
            </a:pPr>
            <a:r>
              <a:rPr lang="en"/>
              <a:t>Students say they want to learn to use it</a:t>
            </a:r>
            <a:endParaRPr/>
          </a:p>
          <a:p>
            <a:pPr marL="457200" lvl="0" indent="-298450" algn="l" rtl="0">
              <a:spcBef>
                <a:spcPts val="0"/>
              </a:spcBef>
              <a:spcAft>
                <a:spcPts val="0"/>
              </a:spcAft>
              <a:buSzPts val="1100"/>
              <a:buAutoNum type="arabicPeriod"/>
            </a:pPr>
            <a:r>
              <a:rPr lang="en"/>
              <a:t>They say  it’s helping with grades</a:t>
            </a:r>
            <a:endParaRPr/>
          </a:p>
          <a:p>
            <a:pPr marL="457200" lvl="0" indent="-298450" algn="l" rtl="0">
              <a:spcBef>
                <a:spcPts val="0"/>
              </a:spcBef>
              <a:spcAft>
                <a:spcPts val="0"/>
              </a:spcAft>
              <a:buSzPts val="1100"/>
              <a:buAutoNum type="arabicPeriod"/>
            </a:pPr>
            <a:r>
              <a:rPr lang="en"/>
              <a:t>It could help creativity and productivity</a:t>
            </a:r>
            <a:endParaRPr/>
          </a:p>
          <a:p>
            <a:pPr marL="457200" lvl="0" indent="-298450" algn="l" rtl="0">
              <a:spcBef>
                <a:spcPts val="0"/>
              </a:spcBef>
              <a:spcAft>
                <a:spcPts val="0"/>
              </a:spcAft>
              <a:buSzPts val="1100"/>
              <a:buAutoNum type="arabicPeriod"/>
            </a:pPr>
            <a:r>
              <a:rPr lang="en"/>
              <a:t>It could aid accessibility</a:t>
            </a:r>
            <a:endParaRPr/>
          </a:p>
          <a:p>
            <a:pPr marL="457200" lvl="0" indent="-298450" algn="l" rtl="0">
              <a:spcBef>
                <a:spcPts val="0"/>
              </a:spcBef>
              <a:spcAft>
                <a:spcPts val="0"/>
              </a:spcAft>
              <a:buSzPts val="1100"/>
              <a:buAutoNum type="arabicPeriod"/>
            </a:pPr>
            <a:r>
              <a:rPr lang="en"/>
              <a:t>It is being used to find health solutions</a:t>
            </a:r>
            <a:endParaRPr/>
          </a:p>
          <a:p>
            <a:pPr marL="457200" lvl="0" indent="-298450" algn="l" rtl="0">
              <a:spcBef>
                <a:spcPts val="0"/>
              </a:spcBef>
              <a:spcAft>
                <a:spcPts val="0"/>
              </a:spcAft>
              <a:buSzPts val="1100"/>
              <a:buAutoNum type="arabicPeriod"/>
            </a:pPr>
            <a:r>
              <a:rPr lang="en"/>
              <a:t>It is being used to solve environmental challenges</a:t>
            </a:r>
            <a:endParaRPr/>
          </a:p>
          <a:p>
            <a:pPr marL="457200" lvl="0" indent="-298450" algn="l" rtl="0">
              <a:spcBef>
                <a:spcPts val="0"/>
              </a:spcBef>
              <a:spcAft>
                <a:spcPts val="0"/>
              </a:spcAft>
              <a:buSzPts val="1100"/>
              <a:buAutoNum type="arabicPeriod"/>
            </a:pPr>
            <a:r>
              <a:rPr lang="en"/>
              <a:t>People in the Global South are hopeful about the impact</a:t>
            </a:r>
            <a:endParaRPr/>
          </a:p>
          <a:p>
            <a:pPr marL="457200" lvl="0" indent="-298450" algn="l" rtl="0">
              <a:spcBef>
                <a:spcPts val="0"/>
              </a:spcBef>
              <a:spcAft>
                <a:spcPts val="0"/>
              </a:spcAft>
              <a:buSzPts val="1100"/>
              <a:buChar char="●"/>
            </a:pPr>
            <a:r>
              <a:rPr lang="en"/>
              <a:t>Very relevant to our roles as educators, there are thoughts that AI may widen racial or economic gaps due to uneven learning about AI, but also that AI can help us close achievement gaps in the classroom. </a:t>
            </a:r>
            <a:endParaRPr/>
          </a:p>
          <a:p>
            <a:pPr marL="457200" lvl="0" indent="-298450" algn="l" rtl="0">
              <a:spcBef>
                <a:spcPts val="0"/>
              </a:spcBef>
              <a:spcAft>
                <a:spcPts val="0"/>
              </a:spcAft>
              <a:buSzPts val="1100"/>
              <a:buChar char="●"/>
            </a:pPr>
            <a:r>
              <a:rPr lang="en"/>
              <a:t>For instance, AI is helping neurodivergent students break down tasks, make lists, and organize their thoughts.  </a:t>
            </a:r>
            <a:endParaRPr/>
          </a:p>
          <a:p>
            <a:pPr marL="457200" lvl="0" indent="-298450" algn="l" rtl="0">
              <a:spcBef>
                <a:spcPts val="0"/>
              </a:spcBef>
              <a:spcAft>
                <a:spcPts val="0"/>
              </a:spcAft>
              <a:buSzPts val="1100"/>
              <a:buChar char="●"/>
            </a:pPr>
            <a:r>
              <a:rPr lang="en"/>
              <a:t>Some use it for tutoring support and to organize study guides.  </a:t>
            </a:r>
            <a:endParaRPr/>
          </a:p>
          <a:p>
            <a:pPr marL="0" lvl="0" indent="0" algn="l" rtl="0">
              <a:spcBef>
                <a:spcPts val="0"/>
              </a:spcBef>
              <a:spcAft>
                <a:spcPts val="0"/>
              </a:spcAft>
              <a:buNone/>
            </a:pPr>
            <a:endParaRPr/>
          </a:p>
        </p:txBody>
      </p:sp>
      <p:sp>
        <p:nvSpPr>
          <p:cNvPr id="1156" name="Google Shape;1156;g2f0bb603aff_0_70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2f0ee4e042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2f0ee4e042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Our big overarching questions for today is (read slide)</a:t>
            </a:r>
            <a:endParaRPr/>
          </a:p>
          <a:p>
            <a:pPr marL="457200" lvl="0" indent="-298450" algn="l" rtl="0">
              <a:spcBef>
                <a:spcPts val="0"/>
              </a:spcBef>
              <a:spcAft>
                <a:spcPts val="0"/>
              </a:spcAft>
              <a:buSzPts val="1100"/>
              <a:buChar char="●"/>
            </a:pPr>
            <a:r>
              <a:rPr lang="en"/>
              <a:t>We can think about pedagogical values as worldviews, beliefs, perspectives, and biases about teaching and learning that underpin our specific educational practices (Palahicky et al., 2017)</a:t>
            </a:r>
            <a:endParaRPr/>
          </a:p>
          <a:p>
            <a:pPr marL="457200" lvl="0" indent="-298450" algn="l" rtl="0">
              <a:spcBef>
                <a:spcPts val="0"/>
              </a:spcBef>
              <a:spcAft>
                <a:spcPts val="0"/>
              </a:spcAft>
              <a:buSzPts val="1100"/>
              <a:buChar char="●"/>
            </a:pPr>
            <a:r>
              <a:rPr lang="en"/>
              <a:t>I’d like us to think about this because students don’t respond well to “don’t use it, it’s cheating.”  </a:t>
            </a:r>
            <a:endParaRPr/>
          </a:p>
          <a:p>
            <a:pPr marL="457200" lvl="0" indent="-298450" algn="l" rtl="0">
              <a:spcBef>
                <a:spcPts val="0"/>
              </a:spcBef>
              <a:spcAft>
                <a:spcPts val="0"/>
              </a:spcAft>
              <a:buSzPts val="1100"/>
              <a:buChar char="●"/>
            </a:pPr>
            <a:r>
              <a:rPr lang="en"/>
              <a:t>We can’t outrun the technology- as soon as a tool pop up to detect generative AI, another pops up to make it undetectable.  And we don’t want to spend our time playing cat and mouse with our students- it takes the joy out of our teaching. Although I do resonate with the challenge.</a:t>
            </a:r>
            <a:endParaRPr/>
          </a:p>
          <a:p>
            <a:pPr marL="457200" lvl="0" indent="-298450" algn="l" rtl="0">
              <a:spcBef>
                <a:spcPts val="0"/>
              </a:spcBef>
              <a:spcAft>
                <a:spcPts val="0"/>
              </a:spcAft>
              <a:buSzPts val="1100"/>
              <a:buChar char="●"/>
            </a:pPr>
            <a:r>
              <a:rPr lang="en"/>
              <a:t>I hope that if we think together about our teaching values, our choices will be more proactive than reactive when it comes to AI adoption. </a:t>
            </a:r>
            <a:endParaRPr/>
          </a:p>
          <a:p>
            <a:pPr marL="457200" lvl="0" indent="-298450" algn="l" rtl="0">
              <a:spcBef>
                <a:spcPts val="0"/>
              </a:spcBef>
              <a:spcAft>
                <a:spcPts val="0"/>
              </a:spcAft>
              <a:buSzPts val="1100"/>
              <a:buChar char="●"/>
            </a:pPr>
            <a:r>
              <a:rPr lang="en"/>
              <a:t>To start our thinking about pedagogical values, I would like to share some stories of faculty who already thought through this challenge and how to respond to it.</a:t>
            </a:r>
            <a:endParaRPr/>
          </a:p>
        </p:txBody>
      </p:sp>
      <p:sp>
        <p:nvSpPr>
          <p:cNvPr id="1173" name="Google Shape;1173;g2f0ee4e042f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2f0ee4e042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2f0ee4e0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Ok, so these two case studies I’m going to share are a bit of a combination of some teachers I’ve worked with.</a:t>
            </a:r>
            <a:endParaRPr/>
          </a:p>
          <a:p>
            <a:pPr marL="457200" lvl="0" indent="-298450" algn="l" rtl="0">
              <a:spcBef>
                <a:spcPts val="0"/>
              </a:spcBef>
              <a:spcAft>
                <a:spcPts val="0"/>
              </a:spcAft>
              <a:buSzPts val="1100"/>
              <a:buChar char="●"/>
            </a:pPr>
            <a:r>
              <a:rPr lang="en"/>
              <a:t>(read slide)</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f0ee4e042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2f0ee4e04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Here’s the rubric. It focuses on authenticity and integration of course concepts</a:t>
            </a:r>
            <a:endParaRPr/>
          </a:p>
          <a:p>
            <a:pPr marL="457200" lvl="0" indent="-298450" algn="l" rtl="0">
              <a:spcBef>
                <a:spcPts val="0"/>
              </a:spcBef>
              <a:spcAft>
                <a:spcPts val="0"/>
              </a:spcAft>
              <a:buSzPts val="1100"/>
              <a:buChar char="●"/>
            </a:pPr>
            <a:r>
              <a:rPr lang="en"/>
              <a:t>It’s available at the website here</a:t>
            </a:r>
            <a:endParaRPr/>
          </a:p>
          <a:p>
            <a:pPr marL="457200" lvl="0" indent="-298450" algn="l" rtl="0">
              <a:spcBef>
                <a:spcPts val="0"/>
              </a:spcBef>
              <a:spcAft>
                <a:spcPts val="0"/>
              </a:spcAft>
              <a:buSzPts val="1100"/>
              <a:buChar char="●"/>
            </a:pPr>
            <a:r>
              <a:rPr lang="en"/>
              <a:t>While this is a good start, it is important to note that research has found that international students who are english language learners are more likely to be accused of using AI, so tools like this may build in bias when we assess for authentic voice, which presents equity issues.</a:t>
            </a:r>
            <a:endParaRPr/>
          </a:p>
          <a:p>
            <a:pPr marL="457200" lvl="0" indent="-298450" algn="l" rtl="0">
              <a:spcBef>
                <a:spcPts val="0"/>
              </a:spcBef>
              <a:spcAft>
                <a:spcPts val="0"/>
              </a:spcAft>
              <a:buSzPts val="1100"/>
              <a:buChar char="●"/>
            </a:pPr>
            <a:r>
              <a:rPr lang="en"/>
              <a:t>This may relate to both their understanding of classroom expectations and the use of formal writing that can look like AI.</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f0ee4e042f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2f0ee4e042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Notably, most students say (read slide)</a:t>
            </a:r>
            <a:endParaRPr/>
          </a:p>
          <a:p>
            <a:pPr marL="457200" lvl="0" indent="-298450" algn="l" rtl="0">
              <a:spcBef>
                <a:spcPts val="0"/>
              </a:spcBef>
              <a:spcAft>
                <a:spcPts val="0"/>
              </a:spcAft>
              <a:buSzPts val="1100"/>
              <a:buChar char="●"/>
            </a:pPr>
            <a:r>
              <a:rPr lang="en"/>
              <a:t>We are still divided as an academic community about our stances on AI, but it does seem we will all need to develop some clear expectations about its use.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2f0ee4e042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2f0ee4e042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let’s look at another case study (read slide) </a:t>
            </a:r>
            <a:endParaRPr/>
          </a:p>
          <a:p>
            <a:pPr marL="457200" lvl="0" indent="-298450" algn="l" rtl="0">
              <a:spcBef>
                <a:spcPts val="0"/>
              </a:spcBef>
              <a:spcAft>
                <a:spcPts val="0"/>
              </a:spcAft>
              <a:buSzPts val="1100"/>
              <a:buChar char="●"/>
            </a:pPr>
            <a:r>
              <a:rPr lang="en"/>
              <a:t>Notice how in both of these case studies values led the practice choices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f0ee4e042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f0ee4e042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Dr Lopez explains to his students how these values guide his decisions (read slide)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f0bb603aff_0_70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f0bb603aff_0_7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I’m not here to tell you what classroom decisions are right for you, but I think you’ll feel better about your decisions if they are coming from a place of integrity about your pedagogical beliefs</a:t>
            </a:r>
            <a:endParaRPr/>
          </a:p>
          <a:p>
            <a:pPr marL="457200" lvl="0" indent="-298450" algn="l" rtl="0">
              <a:spcBef>
                <a:spcPts val="0"/>
              </a:spcBef>
              <a:spcAft>
                <a:spcPts val="0"/>
              </a:spcAft>
              <a:buSzPts val="1100"/>
              <a:buChar char="●"/>
            </a:pPr>
            <a:r>
              <a:rPr lang="en"/>
              <a:t>So let’s do what Dr Lopez’ students did- look at this list, and write down a few values from it (or others you might hold) that influence your AI perspectives.</a:t>
            </a:r>
            <a:endParaRPr/>
          </a:p>
          <a:p>
            <a:pPr marL="457200" lvl="0" indent="-298450" algn="l" rtl="0">
              <a:spcBef>
                <a:spcPts val="0"/>
              </a:spcBef>
              <a:spcAft>
                <a:spcPts val="0"/>
              </a:spcAft>
              <a:buSzPts val="1100"/>
              <a:buChar char="●"/>
            </a:pPr>
            <a:r>
              <a:rPr lang="en"/>
              <a:t>I’m hoping this helps us articulate the reasons we give students a green/yellow/red light about  GenAI use. </a:t>
            </a:r>
            <a:endParaRPr/>
          </a:p>
          <a:p>
            <a:pPr marL="457200" lvl="0" indent="-298450" algn="l" rtl="0">
              <a:spcBef>
                <a:spcPts val="0"/>
              </a:spcBef>
              <a:spcAft>
                <a:spcPts val="0"/>
              </a:spcAft>
              <a:buSzPts val="1100"/>
              <a:buChar char="●"/>
            </a:pPr>
            <a:r>
              <a:rPr lang="en"/>
              <a:t>Thinking about our values can help inform our decisions about when to use or not use AI in the classroom, and can help make it real and sensible to students.</a:t>
            </a:r>
            <a:endParaRPr/>
          </a:p>
          <a:p>
            <a:pPr marL="457200" lvl="0" indent="-298450" algn="l" rtl="0">
              <a:spcBef>
                <a:spcPts val="0"/>
              </a:spcBef>
              <a:spcAft>
                <a:spcPts val="0"/>
              </a:spcAft>
              <a:buSzPts val="1100"/>
              <a:buChar char="●"/>
            </a:pPr>
            <a:r>
              <a:rPr lang="en"/>
              <a:t>So again, write down 2 or 3 values from this list that resonate with you, or you can choose something note on this list- we’re going to use them for a group exercise</a:t>
            </a:r>
            <a:br>
              <a:rPr lang="en"/>
            </a:br>
            <a:endParaRPr/>
          </a:p>
        </p:txBody>
      </p:sp>
      <p:sp>
        <p:nvSpPr>
          <p:cNvPr id="1219" name="Google Shape;1219;g2f0bb603aff_0_70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f0ee4e042f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2f0ee4e042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Char char="●"/>
            </a:pPr>
            <a:r>
              <a:rPr lang="en">
                <a:solidFill>
                  <a:schemeClr val="dk1"/>
                </a:solidFill>
              </a:rPr>
              <a:t>Call me Melanie.  I’d like to share how I got here.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After years in social work direct practice, I worked for 12 years as a social work professor. As an early tech adopter I’ve always been fascinated with the impact of tech on human behvior.</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With colleagues I wrote a book on teaching with technology.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Experiencing some academic burnout and desiring real world impact, I left  my tt post at UBSSW to work on global tech equity at Meta, owners of Facebook, Instagram, etc.</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After a year, I left this role and returned to self-employment, and now I adjunct, train, research, and write- I had to quit my job as an academic to find the time to do these things that I love!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Very happy to be with you today to help you kick of your day of peer learning.</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f0ee4e042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f0ee4e042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Think for a minute about your answer to these questions and jot some notes (read questions)</a:t>
            </a:r>
            <a:endParaRPr/>
          </a:p>
          <a:p>
            <a:pPr marL="457200" lvl="0" indent="-298450" algn="l" rtl="0">
              <a:spcBef>
                <a:spcPts val="0"/>
              </a:spcBef>
              <a:spcAft>
                <a:spcPts val="0"/>
              </a:spcAft>
              <a:buSzPts val="1100"/>
              <a:buChar char="●"/>
            </a:pPr>
            <a:r>
              <a:rPr lang="en"/>
              <a:t>Talk to a table mate or two about your answers</a:t>
            </a:r>
            <a:endParaRPr/>
          </a:p>
          <a:p>
            <a:pPr marL="457200" lvl="0" indent="-298450" algn="l" rtl="0">
              <a:spcBef>
                <a:spcPts val="0"/>
              </a:spcBef>
              <a:spcAft>
                <a:spcPts val="0"/>
              </a:spcAft>
              <a:buSzPts val="1100"/>
              <a:buChar char="●"/>
            </a:pPr>
            <a:r>
              <a:rPr lang="en"/>
              <a:t>If you finish early, think about how you might use your pedagogical goals or values to build a new assignment that incorporates AI.</a:t>
            </a:r>
            <a:endParaRPr/>
          </a:p>
          <a:p>
            <a:pPr marL="457200" lvl="0" indent="-298450" algn="l" rtl="0">
              <a:spcBef>
                <a:spcPts val="0"/>
              </a:spcBef>
              <a:spcAft>
                <a:spcPts val="0"/>
              </a:spcAft>
              <a:buSzPts val="1100"/>
              <a:buChar char="●"/>
            </a:pPr>
            <a:r>
              <a:rPr lang="en"/>
              <a:t>(Timer- let’s come back together)</a:t>
            </a:r>
            <a:endParaRPr/>
          </a:p>
          <a:p>
            <a:pPr marL="457200" lvl="0" indent="-298450" algn="l" rtl="0">
              <a:spcBef>
                <a:spcPts val="0"/>
              </a:spcBef>
              <a:spcAft>
                <a:spcPts val="0"/>
              </a:spcAft>
              <a:buSzPts val="1100"/>
              <a:buChar char="●"/>
            </a:pPr>
            <a:r>
              <a:rPr lang="en"/>
              <a:t>Hopefully this exercise got you thinking about getting beyond initial reactions to AI and gave you time to compare notes with peers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Bonus question:  How might you use those same values to build a new assignment that uses or explores AI?</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f0ee4e042f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2f0ee4e042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There are many ways to set policy for the classroom, and again, I’m not here to tell you which policy is right for you.</a:t>
            </a:r>
            <a:endParaRPr/>
          </a:p>
          <a:p>
            <a:pPr marL="457200" lvl="0" indent="-298450" algn="l" rtl="0">
              <a:spcBef>
                <a:spcPts val="0"/>
              </a:spcBef>
              <a:spcAft>
                <a:spcPts val="0"/>
              </a:spcAft>
              <a:buSzPts val="1100"/>
              <a:buChar char="●"/>
            </a:pPr>
            <a:r>
              <a:rPr lang="en"/>
              <a:t>But I do suggest, whichever kind of policies you choose, you share your reasoning with students</a:t>
            </a:r>
            <a:endParaRPr/>
          </a:p>
          <a:p>
            <a:pPr marL="457200" lvl="0" indent="-298450" algn="l" rtl="0">
              <a:spcBef>
                <a:spcPts val="0"/>
              </a:spcBef>
              <a:spcAft>
                <a:spcPts val="0"/>
              </a:spcAft>
              <a:buSzPts val="1100"/>
              <a:buChar char="●"/>
            </a:pPr>
            <a:r>
              <a:rPr lang="en"/>
              <a:t>We all want to know why a rule exists before we follow it.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f0ee4e042f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f0ee4e042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 have another thought exercise.  This time I want you to think about (read slide)</a:t>
            </a:r>
            <a:endParaRPr/>
          </a:p>
          <a:p>
            <a:pPr marL="457200" lvl="0" indent="-298450" algn="l" rtl="0">
              <a:spcBef>
                <a:spcPts val="0"/>
              </a:spcBef>
              <a:spcAft>
                <a:spcPts val="0"/>
              </a:spcAft>
              <a:buSzPts val="1100"/>
              <a:buChar char="●"/>
            </a:pPr>
            <a:r>
              <a:rPr lang="en"/>
              <a:t>Social workers may also have to justify the diagnosis to other care providers, insurance companies, or testify about it on the stand.</a:t>
            </a:r>
            <a:endParaRPr/>
          </a:p>
          <a:p>
            <a:pPr marL="457200" lvl="0" indent="-298450" algn="l" rtl="0">
              <a:spcBef>
                <a:spcPts val="0"/>
              </a:spcBef>
              <a:spcAft>
                <a:spcPts val="0"/>
              </a:spcAft>
              <a:buSzPts val="1100"/>
              <a:buChar char="●"/>
            </a:pPr>
            <a:r>
              <a:rPr lang="en"/>
              <a:t>What are some reasons in your discipline that make sense to students why they would want to do things manually that AI might be capable of doing?  </a:t>
            </a:r>
            <a:endParaRPr/>
          </a:p>
          <a:p>
            <a:pPr marL="457200" lvl="0" indent="-298450" algn="l" rtl="0">
              <a:spcBef>
                <a:spcPts val="0"/>
              </a:spcBef>
              <a:spcAft>
                <a:spcPts val="0"/>
              </a:spcAft>
              <a:buSzPts val="1100"/>
              <a:buChar char="●"/>
            </a:pPr>
            <a:r>
              <a:rPr lang="en"/>
              <a:t>Will a few people share- your discipline and then your situations?</a:t>
            </a:r>
            <a:endParaRPr/>
          </a:p>
          <a:p>
            <a:pPr marL="0" lvl="0" indent="0" algn="l" rtl="0">
              <a:spcBef>
                <a:spcPts val="0"/>
              </a:spcBef>
              <a:spcAft>
                <a:spcPts val="0"/>
              </a:spcAft>
              <a:buNone/>
            </a:pPr>
            <a:endParaRPr/>
          </a:p>
          <a:p>
            <a:pPr marL="0" lvl="0" indent="0" algn="l" rtl="0">
              <a:spcBef>
                <a:spcPts val="0"/>
              </a:spcBef>
              <a:spcAft>
                <a:spcPts val="0"/>
              </a:spcAft>
              <a:buNone/>
            </a:pPr>
            <a:r>
              <a:rPr lang="en"/>
              <a:t>(Take a few answers from audience from across disciplines)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2f1823eec0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2f1823eec0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Read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2f0ee4e042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2f0ee4e042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 I want to leave you with some last thoughts about a vision for the future, or perhaps my hopes more specifically. (read slide)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 don’t have a blueprint for how to actualize all of these- but I perhaps as a community of scholars we can work toward them together.</a:t>
            </a:r>
            <a:endParaRPr>
              <a:solidFill>
                <a:schemeClr val="dk1"/>
              </a:solidFill>
            </a:endParaRPr>
          </a:p>
          <a:p>
            <a:pPr marL="457200" lvl="0" indent="-298450" algn="l" rtl="0">
              <a:spcBef>
                <a:spcPts val="0"/>
              </a:spcBef>
              <a:spcAft>
                <a:spcPts val="0"/>
              </a:spcAft>
              <a:buClr>
                <a:schemeClr val="dk1"/>
              </a:buClr>
              <a:buSzPts val="1100"/>
              <a:buChar char="●"/>
            </a:pPr>
            <a:r>
              <a:rPr lang="en"/>
              <a:t>You’ll be off to sessions soon to learn more about how your peers are integrating AI tools and what’s working, and I hope as you leave you will think about how your values about teaching and your values for the community live in your curriculum and classroom.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f0ee4e042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2f0ee4e042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Thank you so much for having me today</a:t>
            </a:r>
            <a:endParaRPr/>
          </a:p>
          <a:p>
            <a:pPr marL="457200" lvl="0" indent="-298450" algn="l" rtl="0">
              <a:spcBef>
                <a:spcPts val="0"/>
              </a:spcBef>
              <a:spcAft>
                <a:spcPts val="0"/>
              </a:spcAft>
              <a:buSzPts val="1100"/>
              <a:buChar char="●"/>
            </a:pPr>
            <a:r>
              <a:rPr lang="en"/>
              <a:t>I am happy to take some questions.  I think Abha is going to help get the mic to people</a:t>
            </a:r>
            <a:endParaRPr/>
          </a:p>
          <a:p>
            <a:pPr marL="457200" lvl="0" indent="-298450" algn="l" rtl="0">
              <a:spcBef>
                <a:spcPts val="0"/>
              </a:spcBef>
              <a:spcAft>
                <a:spcPts val="0"/>
              </a:spcAft>
              <a:buSzPts val="1100"/>
              <a:buChar char="●"/>
            </a:pPr>
            <a:r>
              <a:rPr lang="en"/>
              <a:t>As she does that, I’ll share with you an example prompt I used to create this image</a:t>
            </a:r>
            <a:endParaRPr/>
          </a:p>
          <a:p>
            <a:pPr marL="457200" lvl="0" indent="-298450" algn="l" rtl="0">
              <a:spcBef>
                <a:spcPts val="0"/>
              </a:spcBef>
              <a:spcAft>
                <a:spcPts val="0"/>
              </a:spcAft>
              <a:buSzPts val="1100"/>
              <a:buChar char="●"/>
            </a:pPr>
            <a:r>
              <a:rPr lang="en"/>
              <a:t>You can also access this resource list at Google Docs, and I’d love if you also contribute to it by making suggestions within the doc</a:t>
            </a:r>
            <a:endParaRPr/>
          </a:p>
          <a:p>
            <a:pPr marL="457200" lvl="0" indent="-298450" algn="l" rtl="0">
              <a:spcBef>
                <a:spcPts val="0"/>
              </a:spcBef>
              <a:spcAft>
                <a:spcPts val="0"/>
              </a:spcAft>
              <a:buSzPts val="1100"/>
              <a:buChar char="●"/>
            </a:pPr>
            <a:r>
              <a:rPr lang="en"/>
              <a:t>(Take questions)</a:t>
            </a:r>
            <a:endParaRPr/>
          </a:p>
          <a:p>
            <a:pPr marL="457200" lvl="0" indent="-298450" algn="l" rtl="0">
              <a:spcBef>
                <a:spcPts val="0"/>
              </a:spcBef>
              <a:spcAft>
                <a:spcPts val="0"/>
              </a:spcAft>
              <a:buSzPts val="1100"/>
              <a:buChar char="●"/>
            </a:pPr>
            <a:r>
              <a:rPr lang="en"/>
              <a:t>Please feel free to say hi throughout the day after this session.  Be well!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f0bb603aff_0_2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f0bb603aff_0_2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The purpose of today’s talk is to help answer these questions (read slide)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I’d like to note, before we start, that all images in presentation were generated with Midjourney.  Feel free to count the fingers in the photos. IYKYK</a:t>
            </a:r>
            <a:endParaRPr sz="600"/>
          </a:p>
          <a:p>
            <a:pPr marL="457200" lvl="0" indent="-298450" algn="l" rtl="0">
              <a:lnSpc>
                <a:spcPct val="115000"/>
              </a:lnSpc>
              <a:spcBef>
                <a:spcPts val="0"/>
              </a:spcBef>
              <a:spcAft>
                <a:spcPts val="0"/>
              </a:spcAft>
              <a:buClr>
                <a:schemeClr val="dk1"/>
              </a:buClr>
              <a:buSzPts val="1100"/>
              <a:buChar char="●"/>
            </a:pPr>
            <a:r>
              <a:rPr lang="en">
                <a:solidFill>
                  <a:schemeClr val="dk1"/>
                </a:solidFill>
              </a:rPr>
              <a:t> I used Claude.ai to help brainstorm and give feedback on some portions of this talk.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Let’s normalize disclosure of AI use, which is good modeling for students.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Today, feel free to take photos of slides- they will also be available to use digitally after this session.</a:t>
            </a:r>
            <a:endParaRPr>
              <a:solidFill>
                <a:schemeClr val="dk1"/>
              </a:solidFill>
            </a:endParaRPr>
          </a:p>
        </p:txBody>
      </p:sp>
      <p:sp>
        <p:nvSpPr>
          <p:cNvPr id="1056" name="Google Shape;1056;g2f0bb603aff_0_29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f0bb603aff_0_3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f0bb603aff_0_3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Let’s start by thinking about how we often define tech. (read slide).  Laugh. </a:t>
            </a:r>
            <a:endParaRPr/>
          </a:p>
          <a:p>
            <a:pPr marL="457200" lvl="0" indent="-298450" algn="l" rtl="0">
              <a:spcBef>
                <a:spcPts val="0"/>
              </a:spcBef>
              <a:spcAft>
                <a:spcPts val="0"/>
              </a:spcAft>
              <a:buSzPts val="1100"/>
              <a:buChar char="●"/>
            </a:pPr>
            <a:r>
              <a:rPr lang="en"/>
              <a:t>When I say Generative AI, I mean tools such as ChatGPT, Claude, Gemini, Perplexity, and many more.</a:t>
            </a:r>
            <a:endParaRPr/>
          </a:p>
          <a:p>
            <a:pPr marL="457200" lvl="0" indent="-298450" algn="l" rtl="0">
              <a:spcBef>
                <a:spcPts val="0"/>
              </a:spcBef>
              <a:spcAft>
                <a:spcPts val="0"/>
              </a:spcAft>
              <a:buSzPts val="1100"/>
              <a:buChar char="●"/>
            </a:pPr>
            <a:r>
              <a:rPr lang="en"/>
              <a:t> Generative AI may also generate images, but today I am narrowing the focus to text generation, which is having a major impact on teaching and learning, and a big enough topic on its own. </a:t>
            </a:r>
            <a:endParaRPr/>
          </a:p>
          <a:p>
            <a:pPr marL="457200" lvl="0" indent="0" algn="l" rtl="0">
              <a:spcBef>
                <a:spcPts val="0"/>
              </a:spcBef>
              <a:spcAft>
                <a:spcPts val="0"/>
              </a:spcAft>
              <a:buNone/>
            </a:pPr>
            <a:endParaRPr/>
          </a:p>
        </p:txBody>
      </p:sp>
      <p:sp>
        <p:nvSpPr>
          <p:cNvPr id="1064" name="Google Shape;1064;g2f0bb603aff_0_39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f15df4d8de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f15df4d8de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Read slide</a:t>
            </a:r>
            <a:endParaRPr/>
          </a:p>
          <a:p>
            <a:pPr marL="457200" lvl="0" indent="-298450" algn="l" rtl="0">
              <a:spcBef>
                <a:spcPts val="0"/>
              </a:spcBef>
              <a:spcAft>
                <a:spcPts val="0"/>
              </a:spcAft>
              <a:buSzPts val="1100"/>
              <a:buChar char="●"/>
            </a:pPr>
            <a:r>
              <a:rPr lang="en"/>
              <a:t>You know how on your smartphone there are three words that the text predicts you will use next?  It’s a</a:t>
            </a:r>
            <a:r>
              <a:rPr lang="en">
                <a:highlight>
                  <a:schemeClr val="accent4"/>
                </a:highlight>
              </a:rPr>
              <a:t> more sophisticated version of that</a:t>
            </a:r>
            <a:r>
              <a:rPr lang="en"/>
              <a:t>- what word is </a:t>
            </a:r>
            <a:r>
              <a:rPr lang="en">
                <a:highlight>
                  <a:schemeClr val="accent4"/>
                </a:highlight>
              </a:rPr>
              <a:t>likely to come next</a:t>
            </a:r>
            <a:r>
              <a:rPr lang="en"/>
              <a:t> based on context of what has come before? </a:t>
            </a:r>
            <a:endParaRPr/>
          </a:p>
          <a:p>
            <a:pPr marL="457200" lvl="0" indent="-298450" algn="l" rtl="0">
              <a:spcBef>
                <a:spcPts val="0"/>
              </a:spcBef>
              <a:spcAft>
                <a:spcPts val="0"/>
              </a:spcAft>
              <a:buClr>
                <a:schemeClr val="dk1"/>
              </a:buClr>
              <a:buSzPts val="1100"/>
              <a:buChar char="●"/>
            </a:pPr>
            <a:r>
              <a:rPr lang="en">
                <a:solidFill>
                  <a:schemeClr val="dk1"/>
                </a:solidFill>
              </a:rPr>
              <a:t>GenAI is trained on books, web, and other (undisclosed) material to predict which words </a:t>
            </a:r>
            <a:r>
              <a:rPr lang="en">
                <a:solidFill>
                  <a:schemeClr val="dk1"/>
                </a:solidFill>
                <a:highlight>
                  <a:schemeClr val="accent4"/>
                </a:highlight>
              </a:rPr>
              <a:t>belong together</a:t>
            </a:r>
            <a:r>
              <a:rPr lang="en">
                <a:solidFill>
                  <a:schemeClr val="dk1"/>
                </a:solidFill>
              </a:rPr>
              <a:t>, just like the predictive text on your phone, and it systematically chooses what to </a:t>
            </a:r>
            <a:r>
              <a:rPr lang="en">
                <a:solidFill>
                  <a:schemeClr val="dk1"/>
                </a:solidFill>
                <a:highlight>
                  <a:schemeClr val="accent4"/>
                </a:highlight>
              </a:rPr>
              <a:t>say nex</a:t>
            </a:r>
            <a:r>
              <a:rPr lang="en">
                <a:solidFill>
                  <a:schemeClr val="dk1"/>
                </a:solidFill>
              </a:rPr>
              <a:t>t based on the likelihood of a word being part of a word string, but does so with </a:t>
            </a:r>
            <a:r>
              <a:rPr lang="en">
                <a:solidFill>
                  <a:schemeClr val="dk1"/>
                </a:solidFill>
                <a:highlight>
                  <a:schemeClr val="accent4"/>
                </a:highlight>
              </a:rPr>
              <a:t>randomness </a:t>
            </a:r>
            <a:r>
              <a:rPr lang="en">
                <a:solidFill>
                  <a:schemeClr val="dk1"/>
                </a:solidFill>
              </a:rPr>
              <a:t>to avoid repeating the same sentence for multiple users. It is </a:t>
            </a:r>
            <a:r>
              <a:rPr lang="en">
                <a:solidFill>
                  <a:schemeClr val="dk1"/>
                </a:solidFill>
                <a:highlight>
                  <a:schemeClr val="accent4"/>
                </a:highlight>
              </a:rPr>
              <a:t>always different, which makes it difficult to check for plagiarism in our typical ways</a:t>
            </a:r>
            <a:r>
              <a:rPr lang="en">
                <a:solidFill>
                  <a:schemeClr val="dk1"/>
                </a:solidFill>
              </a:rPr>
              <a:t>.</a:t>
            </a:r>
            <a:endParaRPr/>
          </a:p>
          <a:p>
            <a:pPr marL="457200" lvl="0" indent="-298450" algn="l" rtl="0">
              <a:spcBef>
                <a:spcPts val="0"/>
              </a:spcBef>
              <a:spcAft>
                <a:spcPts val="0"/>
              </a:spcAft>
              <a:buClr>
                <a:schemeClr val="dk1"/>
              </a:buClr>
              <a:buSzPts val="1100"/>
              <a:buChar char="●"/>
            </a:pPr>
            <a:r>
              <a:rPr lang="en"/>
              <a:t>Some people </a:t>
            </a:r>
            <a:r>
              <a:rPr lang="en">
                <a:highlight>
                  <a:schemeClr val="accent4"/>
                </a:highlight>
              </a:rPr>
              <a:t>assume that AI is simply rewording copyrighted text</a:t>
            </a:r>
            <a:r>
              <a:rPr lang="en"/>
              <a:t>. That’s not quite right- but it may be trained on copyrighted text. </a:t>
            </a:r>
            <a:endParaRPr/>
          </a:p>
          <a:p>
            <a:pPr marL="457200" lvl="0" indent="-298450" algn="l" rtl="0">
              <a:spcBef>
                <a:spcPts val="0"/>
              </a:spcBef>
              <a:spcAft>
                <a:spcPts val="0"/>
              </a:spcAft>
              <a:buClr>
                <a:schemeClr val="dk1"/>
              </a:buClr>
              <a:buSzPts val="1100"/>
              <a:buChar char="●"/>
            </a:pPr>
            <a:r>
              <a:rPr lang="en"/>
              <a:t>For instance, if you wanted GenAI to write a paper on Lincoln, it would access all of its knowledge on Lincoln including books, papers, websites, and historical documents stored in its library, begin writing, and then write the word most likely to come next based on the prompt you have entered and it’s last set of generated words.</a:t>
            </a:r>
            <a:endParaRPr/>
          </a:p>
          <a:p>
            <a:pPr marL="0" lvl="0" indent="0" algn="l" rtl="0">
              <a:spcBef>
                <a:spcPts val="0"/>
              </a:spcBef>
              <a:spcAft>
                <a:spcPts val="0"/>
              </a:spcAft>
              <a:buNone/>
            </a:pPr>
            <a:endParaRPr/>
          </a:p>
          <a:p>
            <a:pPr marL="457200" lvl="0" indent="0" algn="l" rtl="0">
              <a:spcBef>
                <a:spcPts val="0"/>
              </a:spcBef>
              <a:spcAft>
                <a:spcPts val="0"/>
              </a:spcAft>
              <a:buNone/>
            </a:pPr>
            <a:endParaRPr/>
          </a:p>
        </p:txBody>
      </p:sp>
      <p:sp>
        <p:nvSpPr>
          <p:cNvPr id="1072" name="Google Shape;1072;g2f15df4d8de_6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f0bb603aff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f0bb603aff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Before we consider those big picture questions I mentioned earlier, let’s think about</a:t>
            </a:r>
            <a:r>
              <a:rPr lang="en">
                <a:highlight>
                  <a:schemeClr val="accent4"/>
                </a:highlight>
              </a:rPr>
              <a:t> how people have viewed “new technology” through history, focusing on some tech that today is pretty ubiquitous</a:t>
            </a:r>
            <a:endParaRPr>
              <a:highlight>
                <a:schemeClr val="accent4"/>
              </a:highlight>
            </a:endParaRPr>
          </a:p>
          <a:p>
            <a:pPr marL="457200" lvl="0" indent="-298450" algn="l" rtl="0">
              <a:spcBef>
                <a:spcPts val="0"/>
              </a:spcBef>
              <a:spcAft>
                <a:spcPts val="0"/>
              </a:spcAft>
              <a:buSzPts val="1100"/>
              <a:buChar char="●"/>
            </a:pPr>
            <a:r>
              <a:rPr lang="en"/>
              <a:t>We’re going way back to S</a:t>
            </a:r>
            <a:r>
              <a:rPr lang="en">
                <a:highlight>
                  <a:schemeClr val="accent4"/>
                </a:highlight>
              </a:rPr>
              <a:t>ocrates as he resisted teaching people to write</a:t>
            </a:r>
            <a:r>
              <a:rPr lang="en"/>
              <a:t> (read slide) </a:t>
            </a:r>
            <a:endParaRPr/>
          </a:p>
          <a:p>
            <a:pPr marL="0" lvl="0" indent="0" algn="l" rtl="0">
              <a:spcBef>
                <a:spcPts val="0"/>
              </a:spcBef>
              <a:spcAft>
                <a:spcPts val="0"/>
              </a:spcAft>
              <a:buNone/>
            </a:pPr>
            <a:endParaRPr/>
          </a:p>
        </p:txBody>
      </p:sp>
      <p:sp>
        <p:nvSpPr>
          <p:cNvPr id="1082" name="Google Shape;1082;g2f0bb603aff_0_10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f0bb603aff_0_4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2f0bb603aff_0_4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Ok, here’s another- a faith leader in </a:t>
            </a:r>
            <a:r>
              <a:rPr lang="en">
                <a:highlight>
                  <a:schemeClr val="accent4"/>
                </a:highlight>
              </a:rPr>
              <a:t>1790 bemoaning the widespread technology of printed books (read slide)</a:t>
            </a:r>
            <a:endParaRPr>
              <a:highlight>
                <a:schemeClr val="accent4"/>
              </a:highlight>
            </a:endParaRPr>
          </a:p>
        </p:txBody>
      </p:sp>
      <p:sp>
        <p:nvSpPr>
          <p:cNvPr id="1089" name="Google Shape;1089;g2f0bb603aff_0_49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f0bb603aff_0_5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f0bb603aff_0_5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I’ve got one more- this is about bringing computers into the schools</a:t>
            </a:r>
            <a:endParaRPr/>
          </a:p>
          <a:p>
            <a:pPr marL="457200" lvl="0" indent="-298450" algn="l" rtl="0">
              <a:spcBef>
                <a:spcPts val="0"/>
              </a:spcBef>
              <a:spcAft>
                <a:spcPts val="0"/>
              </a:spcAft>
              <a:buSzPts val="1100"/>
              <a:buChar char="●"/>
            </a:pPr>
            <a:r>
              <a:rPr lang="en"/>
              <a:t>If you’re like me, you may need to remember that 1993 was 30 years ago, not ten… and we’ve pretty much accepted that computers in schools are here to stay! </a:t>
            </a:r>
            <a:endParaRPr/>
          </a:p>
        </p:txBody>
      </p:sp>
      <p:sp>
        <p:nvSpPr>
          <p:cNvPr id="1096" name="Google Shape;1096;g2f0bb603aff_0_59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f15df4d8de_6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f15df4d8de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Thanks for laughing with me about how we’ve fought technology over the years. These t</a:t>
            </a:r>
            <a:r>
              <a:rPr lang="en">
                <a:highlight>
                  <a:schemeClr val="accent4"/>
                </a:highlight>
              </a:rPr>
              <a:t>ensions come up because technology changes our sense of how to do things, and of course evokes our values</a:t>
            </a:r>
            <a:r>
              <a:rPr lang="en"/>
              <a:t> and how we communicate.</a:t>
            </a:r>
            <a:endParaRPr/>
          </a:p>
          <a:p>
            <a:pPr marL="457200" lvl="0" indent="-298450" algn="l" rtl="0">
              <a:spcBef>
                <a:spcPts val="0"/>
              </a:spcBef>
              <a:spcAft>
                <a:spcPts val="0"/>
              </a:spcAft>
              <a:buSzPts val="1100"/>
              <a:buChar char="●"/>
            </a:pPr>
            <a:r>
              <a:rPr lang="en"/>
              <a:t>As we were getting ready to start our morning, I asked if folks who got here early would answer these questions on index cards. I asked Abha to choose some answers to share.</a:t>
            </a:r>
            <a:endParaRPr/>
          </a:p>
          <a:p>
            <a:pPr marL="457200" lvl="0" indent="-298450" algn="l" rtl="0">
              <a:spcBef>
                <a:spcPts val="0"/>
              </a:spcBef>
              <a:spcAft>
                <a:spcPts val="0"/>
              </a:spcAft>
              <a:buSzPts val="1100"/>
              <a:buChar char="●"/>
            </a:pPr>
            <a:r>
              <a:rPr lang="en"/>
              <a:t>I’d like to </a:t>
            </a:r>
            <a:r>
              <a:rPr lang="en">
                <a:highlight>
                  <a:schemeClr val="accent4"/>
                </a:highlight>
              </a:rPr>
              <a:t>share some of those with you. (read cards).  Let’s hold these in our minds as things our future grads may need our help with as we learn together today.</a:t>
            </a:r>
            <a:endParaRPr>
              <a:highlight>
                <a:schemeClr val="accent4"/>
              </a:highlight>
            </a:endParaRPr>
          </a:p>
          <a:p>
            <a:pPr marL="457200" lvl="0" indent="-298450" algn="l" rtl="0">
              <a:spcBef>
                <a:spcPts val="0"/>
              </a:spcBef>
              <a:spcAft>
                <a:spcPts val="0"/>
              </a:spcAft>
              <a:buSzPts val="1100"/>
              <a:buChar char="●"/>
            </a:pPr>
            <a:r>
              <a:rPr lang="en"/>
              <a:t>Just as writing, books, and computers are still having a major impact on how we teach, it seems AI is likely going to be around for a while.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58" name="Google Shape;58;p14"/>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59" name="Google Shape;59;p14"/>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62" name="Google Shape;62;p15"/>
          <p:cNvSpPr txBox="1">
            <a:spLocks noGrp="1"/>
          </p:cNvSpPr>
          <p:nvPr>
            <p:ph type="body" idx="1"/>
          </p:nvPr>
        </p:nvSpPr>
        <p:spPr>
          <a:xfrm>
            <a:off x="457200" y="1200151"/>
            <a:ext cx="8229600" cy="3394500"/>
          </a:xfrm>
          <a:prstGeom prst="rect">
            <a:avLst/>
          </a:prstGeom>
          <a:noFill/>
          <a:ln>
            <a:noFill/>
          </a:ln>
        </p:spPr>
        <p:txBody>
          <a:bodyPr spcFirstLastPara="1" wrap="square" lIns="83800" tIns="41900" rIns="83800" bIns="41900" anchor="t" anchorCtr="0">
            <a:no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63" name="Google Shape;63;p15"/>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64" name="Google Shape;64;p15"/>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65" name="Google Shape;65;p15"/>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685800" y="1597819"/>
            <a:ext cx="7772400" cy="11025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68" name="Google Shape;68;p16"/>
          <p:cNvSpPr txBox="1">
            <a:spLocks noGrp="1"/>
          </p:cNvSpPr>
          <p:nvPr>
            <p:ph type="subTitle" idx="1"/>
          </p:nvPr>
        </p:nvSpPr>
        <p:spPr>
          <a:xfrm>
            <a:off x="1371600" y="2914650"/>
            <a:ext cx="6400800" cy="1314600"/>
          </a:xfrm>
          <a:prstGeom prst="rect">
            <a:avLst/>
          </a:prstGeom>
          <a:noFill/>
          <a:ln>
            <a:noFill/>
          </a:ln>
        </p:spPr>
        <p:txBody>
          <a:bodyPr spcFirstLastPara="1" wrap="square" lIns="83800" tIns="41900" rIns="83800" bIns="41900" anchor="t" anchorCtr="0">
            <a:noAutofit/>
          </a:bodyPr>
          <a:lstStyle>
            <a:lvl1pPr lvl="0" algn="ctr" rtl="0">
              <a:spcBef>
                <a:spcPts val="600"/>
              </a:spcBef>
              <a:spcAft>
                <a:spcPts val="0"/>
              </a:spcAft>
              <a:buClr>
                <a:srgbClr val="888888"/>
              </a:buClr>
              <a:buSzPts val="3000"/>
              <a:buNone/>
              <a:defRPr>
                <a:solidFill>
                  <a:srgbClr val="888888"/>
                </a:solidFill>
              </a:defRPr>
            </a:lvl1pPr>
            <a:lvl2pPr lvl="1" algn="ctr" rtl="0">
              <a:spcBef>
                <a:spcPts val="500"/>
              </a:spcBef>
              <a:spcAft>
                <a:spcPts val="0"/>
              </a:spcAft>
              <a:buClr>
                <a:srgbClr val="888888"/>
              </a:buClr>
              <a:buSzPts val="2600"/>
              <a:buNone/>
              <a:defRPr>
                <a:solidFill>
                  <a:srgbClr val="888888"/>
                </a:solidFill>
              </a:defRPr>
            </a:lvl2pPr>
            <a:lvl3pPr lvl="2" algn="ctr" rtl="0">
              <a:spcBef>
                <a:spcPts val="400"/>
              </a:spcBef>
              <a:spcAft>
                <a:spcPts val="0"/>
              </a:spcAft>
              <a:buClr>
                <a:srgbClr val="888888"/>
              </a:buClr>
              <a:buSzPts val="2200"/>
              <a:buNone/>
              <a:defRPr>
                <a:solidFill>
                  <a:srgbClr val="888888"/>
                </a:solidFill>
              </a:defRPr>
            </a:lvl3pPr>
            <a:lvl4pPr lvl="3" algn="ctr" rtl="0">
              <a:spcBef>
                <a:spcPts val="400"/>
              </a:spcBef>
              <a:spcAft>
                <a:spcPts val="0"/>
              </a:spcAft>
              <a:buClr>
                <a:srgbClr val="888888"/>
              </a:buClr>
              <a:buSzPts val="1800"/>
              <a:buNone/>
              <a:defRPr>
                <a:solidFill>
                  <a:srgbClr val="888888"/>
                </a:solidFill>
              </a:defRPr>
            </a:lvl4pPr>
            <a:lvl5pPr lvl="4" algn="ctr" rtl="0">
              <a:spcBef>
                <a:spcPts val="400"/>
              </a:spcBef>
              <a:spcAft>
                <a:spcPts val="0"/>
              </a:spcAft>
              <a:buClr>
                <a:srgbClr val="888888"/>
              </a:buClr>
              <a:buSzPts val="1800"/>
              <a:buNone/>
              <a:defRPr>
                <a:solidFill>
                  <a:srgbClr val="888888"/>
                </a:solidFill>
              </a:defRPr>
            </a:lvl5pPr>
            <a:lvl6pPr lvl="5" algn="ctr" rtl="0">
              <a:spcBef>
                <a:spcPts val="400"/>
              </a:spcBef>
              <a:spcAft>
                <a:spcPts val="0"/>
              </a:spcAft>
              <a:buClr>
                <a:srgbClr val="888888"/>
              </a:buClr>
              <a:buSzPts val="1800"/>
              <a:buNone/>
              <a:defRPr>
                <a:solidFill>
                  <a:srgbClr val="888888"/>
                </a:solidFill>
              </a:defRPr>
            </a:lvl6pPr>
            <a:lvl7pPr lvl="6" algn="ctr" rtl="0">
              <a:spcBef>
                <a:spcPts val="400"/>
              </a:spcBef>
              <a:spcAft>
                <a:spcPts val="0"/>
              </a:spcAft>
              <a:buClr>
                <a:srgbClr val="888888"/>
              </a:buClr>
              <a:buSzPts val="1800"/>
              <a:buNone/>
              <a:defRPr>
                <a:solidFill>
                  <a:srgbClr val="888888"/>
                </a:solidFill>
              </a:defRPr>
            </a:lvl7pPr>
            <a:lvl8pPr lvl="7" algn="ctr" rtl="0">
              <a:spcBef>
                <a:spcPts val="400"/>
              </a:spcBef>
              <a:spcAft>
                <a:spcPts val="0"/>
              </a:spcAft>
              <a:buClr>
                <a:srgbClr val="888888"/>
              </a:buClr>
              <a:buSzPts val="1800"/>
              <a:buNone/>
              <a:defRPr>
                <a:solidFill>
                  <a:srgbClr val="888888"/>
                </a:solidFill>
              </a:defRPr>
            </a:lvl8pPr>
            <a:lvl9pPr lvl="8" algn="ctr" rtl="0">
              <a:spcBef>
                <a:spcPts val="400"/>
              </a:spcBef>
              <a:spcAft>
                <a:spcPts val="0"/>
              </a:spcAft>
              <a:buClr>
                <a:srgbClr val="888888"/>
              </a:buClr>
              <a:buSzPts val="1800"/>
              <a:buNone/>
              <a:defRPr>
                <a:solidFill>
                  <a:srgbClr val="888888"/>
                </a:solidFill>
              </a:defRPr>
            </a:lvl9pPr>
          </a:lstStyle>
          <a:p>
            <a:endParaRPr/>
          </a:p>
        </p:txBody>
      </p:sp>
      <p:sp>
        <p:nvSpPr>
          <p:cNvPr id="69" name="Google Shape;69;p16"/>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0" name="Google Shape;70;p16"/>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1" name="Google Shape;71;p16"/>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722313" y="3305176"/>
            <a:ext cx="7772400" cy="1021500"/>
          </a:xfrm>
          <a:prstGeom prst="rect">
            <a:avLst/>
          </a:prstGeom>
          <a:noFill/>
          <a:ln>
            <a:noFill/>
          </a:ln>
        </p:spPr>
        <p:txBody>
          <a:bodyPr spcFirstLastPara="1" wrap="square" lIns="83800" tIns="41900" rIns="83800" bIns="41900" anchor="t" anchorCtr="0">
            <a:noAutofit/>
          </a:bodyPr>
          <a:lstStyle>
            <a:lvl1pPr lvl="0" algn="l" rtl="0">
              <a:spcBef>
                <a:spcPts val="0"/>
              </a:spcBef>
              <a:spcAft>
                <a:spcPts val="0"/>
              </a:spcAft>
              <a:buClr>
                <a:schemeClr val="dk1"/>
              </a:buClr>
              <a:buSzPts val="3700"/>
              <a:buFont typeface="Georgia"/>
              <a:buNone/>
              <a:defRPr sz="3700" b="1" cap="none"/>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74" name="Google Shape;74;p17"/>
          <p:cNvSpPr txBox="1">
            <a:spLocks noGrp="1"/>
          </p:cNvSpPr>
          <p:nvPr>
            <p:ph type="body" idx="1"/>
          </p:nvPr>
        </p:nvSpPr>
        <p:spPr>
          <a:xfrm>
            <a:off x="722313" y="2180035"/>
            <a:ext cx="7772400" cy="1125000"/>
          </a:xfrm>
          <a:prstGeom prst="rect">
            <a:avLst/>
          </a:prstGeom>
          <a:noFill/>
          <a:ln>
            <a:noFill/>
          </a:ln>
        </p:spPr>
        <p:txBody>
          <a:bodyPr spcFirstLastPara="1" wrap="square" lIns="83800" tIns="41900" rIns="83800" bIns="41900" anchor="b" anchorCtr="0">
            <a:noAutofit/>
          </a:bodyPr>
          <a:lstStyle>
            <a:lvl1pPr marL="457200" lvl="0" indent="-228600" algn="l" rtl="0">
              <a:spcBef>
                <a:spcPts val="400"/>
              </a:spcBef>
              <a:spcAft>
                <a:spcPts val="0"/>
              </a:spcAft>
              <a:buClr>
                <a:srgbClr val="888888"/>
              </a:buClr>
              <a:buSzPts val="1800"/>
              <a:buNone/>
              <a:defRPr sz="1800">
                <a:solidFill>
                  <a:srgbClr val="888888"/>
                </a:solidFill>
              </a:defRPr>
            </a:lvl1pPr>
            <a:lvl2pPr marL="914400" lvl="1" indent="-228600" algn="l" rtl="0">
              <a:spcBef>
                <a:spcPts val="300"/>
              </a:spcBef>
              <a:spcAft>
                <a:spcPts val="0"/>
              </a:spcAft>
              <a:buClr>
                <a:srgbClr val="888888"/>
              </a:buClr>
              <a:buSzPts val="1700"/>
              <a:buNone/>
              <a:defRPr sz="1700">
                <a:solidFill>
                  <a:srgbClr val="888888"/>
                </a:solidFill>
              </a:defRPr>
            </a:lvl2pPr>
            <a:lvl3pPr marL="1371600" lvl="2" indent="-228600" algn="l" rtl="0">
              <a:spcBef>
                <a:spcPts val="300"/>
              </a:spcBef>
              <a:spcAft>
                <a:spcPts val="0"/>
              </a:spcAft>
              <a:buClr>
                <a:srgbClr val="888888"/>
              </a:buClr>
              <a:buSzPts val="1500"/>
              <a:buNone/>
              <a:defRPr sz="1500">
                <a:solidFill>
                  <a:srgbClr val="888888"/>
                </a:solidFill>
              </a:defRPr>
            </a:lvl3pPr>
            <a:lvl4pPr marL="1828800" lvl="3" indent="-228600" algn="l" rtl="0">
              <a:spcBef>
                <a:spcPts val="300"/>
              </a:spcBef>
              <a:spcAft>
                <a:spcPts val="0"/>
              </a:spcAft>
              <a:buClr>
                <a:srgbClr val="888888"/>
              </a:buClr>
              <a:buSzPts val="1300"/>
              <a:buNone/>
              <a:defRPr sz="1300">
                <a:solidFill>
                  <a:srgbClr val="888888"/>
                </a:solidFill>
              </a:defRPr>
            </a:lvl4pPr>
            <a:lvl5pPr marL="2286000" lvl="4" indent="-228600" algn="l" rtl="0">
              <a:spcBef>
                <a:spcPts val="300"/>
              </a:spcBef>
              <a:spcAft>
                <a:spcPts val="0"/>
              </a:spcAft>
              <a:buClr>
                <a:srgbClr val="888888"/>
              </a:buClr>
              <a:buSzPts val="1300"/>
              <a:buNone/>
              <a:defRPr sz="1300">
                <a:solidFill>
                  <a:srgbClr val="888888"/>
                </a:solidFill>
              </a:defRPr>
            </a:lvl5pPr>
            <a:lvl6pPr marL="2743200" lvl="5" indent="-228600" algn="l" rtl="0">
              <a:spcBef>
                <a:spcPts val="300"/>
              </a:spcBef>
              <a:spcAft>
                <a:spcPts val="0"/>
              </a:spcAft>
              <a:buClr>
                <a:srgbClr val="888888"/>
              </a:buClr>
              <a:buSzPts val="1300"/>
              <a:buNone/>
              <a:defRPr sz="1300">
                <a:solidFill>
                  <a:srgbClr val="888888"/>
                </a:solidFill>
              </a:defRPr>
            </a:lvl6pPr>
            <a:lvl7pPr marL="3200400" lvl="6" indent="-228600" algn="l" rtl="0">
              <a:spcBef>
                <a:spcPts val="300"/>
              </a:spcBef>
              <a:spcAft>
                <a:spcPts val="0"/>
              </a:spcAft>
              <a:buClr>
                <a:srgbClr val="888888"/>
              </a:buClr>
              <a:buSzPts val="1300"/>
              <a:buNone/>
              <a:defRPr sz="1300">
                <a:solidFill>
                  <a:srgbClr val="888888"/>
                </a:solidFill>
              </a:defRPr>
            </a:lvl7pPr>
            <a:lvl8pPr marL="3657600" lvl="7" indent="-228600" algn="l" rtl="0">
              <a:spcBef>
                <a:spcPts val="300"/>
              </a:spcBef>
              <a:spcAft>
                <a:spcPts val="0"/>
              </a:spcAft>
              <a:buClr>
                <a:srgbClr val="888888"/>
              </a:buClr>
              <a:buSzPts val="1300"/>
              <a:buNone/>
              <a:defRPr sz="1300">
                <a:solidFill>
                  <a:srgbClr val="888888"/>
                </a:solidFill>
              </a:defRPr>
            </a:lvl8pPr>
            <a:lvl9pPr marL="4114800" lvl="8" indent="-228600" algn="l" rtl="0">
              <a:spcBef>
                <a:spcPts val="300"/>
              </a:spcBef>
              <a:spcAft>
                <a:spcPts val="0"/>
              </a:spcAft>
              <a:buClr>
                <a:srgbClr val="888888"/>
              </a:buClr>
              <a:buSzPts val="1300"/>
              <a:buNone/>
              <a:defRPr sz="1300">
                <a:solidFill>
                  <a:srgbClr val="888888"/>
                </a:solidFill>
              </a:defRPr>
            </a:lvl9pPr>
          </a:lstStyle>
          <a:p>
            <a:endParaRPr/>
          </a:p>
        </p:txBody>
      </p:sp>
      <p:sp>
        <p:nvSpPr>
          <p:cNvPr id="75" name="Google Shape;75;p17"/>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6" name="Google Shape;76;p17"/>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77" name="Google Shape;77;p17"/>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0" name="Google Shape;80;p18"/>
          <p:cNvSpPr txBox="1">
            <a:spLocks noGrp="1"/>
          </p:cNvSpPr>
          <p:nvPr>
            <p:ph type="body" idx="1"/>
          </p:nvPr>
        </p:nvSpPr>
        <p:spPr>
          <a:xfrm>
            <a:off x="650875" y="1707357"/>
            <a:ext cx="5775300" cy="4826700"/>
          </a:xfrm>
          <a:prstGeom prst="rect">
            <a:avLst/>
          </a:prstGeom>
          <a:noFill/>
          <a:ln>
            <a:noFill/>
          </a:ln>
        </p:spPr>
        <p:txBody>
          <a:bodyPr spcFirstLastPara="1" wrap="square" lIns="83800" tIns="41900" rIns="83800" bIns="41900" anchor="t" anchorCtr="0">
            <a:noAutofit/>
          </a:bodyPr>
          <a:lstStyle>
            <a:lvl1pPr marL="457200" lvl="0" indent="-393700" algn="l" rtl="0">
              <a:spcBef>
                <a:spcPts val="500"/>
              </a:spcBef>
              <a:spcAft>
                <a:spcPts val="0"/>
              </a:spcAft>
              <a:buClr>
                <a:schemeClr val="dk1"/>
              </a:buClr>
              <a:buSzPts val="2600"/>
              <a:buChar char="•"/>
              <a:defRPr sz="2600"/>
            </a:lvl1pPr>
            <a:lvl2pPr marL="914400" lvl="1" indent="-368300" algn="l" rtl="0">
              <a:spcBef>
                <a:spcPts val="400"/>
              </a:spcBef>
              <a:spcAft>
                <a:spcPts val="0"/>
              </a:spcAft>
              <a:buClr>
                <a:schemeClr val="dk1"/>
              </a:buClr>
              <a:buSzPts val="2200"/>
              <a:buChar char="–"/>
              <a:defRPr sz="2200"/>
            </a:lvl2pPr>
            <a:lvl3pPr marL="1371600" lvl="2" indent="-342900" algn="l" rtl="0">
              <a:spcBef>
                <a:spcPts val="400"/>
              </a:spcBef>
              <a:spcAft>
                <a:spcPts val="0"/>
              </a:spcAft>
              <a:buClr>
                <a:schemeClr val="dk1"/>
              </a:buClr>
              <a:buSzPts val="1800"/>
              <a:buChar char="•"/>
              <a:defRPr sz="1800"/>
            </a:lvl3pPr>
            <a:lvl4pPr marL="1828800" lvl="3" indent="-336550" algn="l" rtl="0">
              <a:spcBef>
                <a:spcPts val="300"/>
              </a:spcBef>
              <a:spcAft>
                <a:spcPts val="0"/>
              </a:spcAft>
              <a:buClr>
                <a:schemeClr val="dk1"/>
              </a:buClr>
              <a:buSzPts val="1700"/>
              <a:buChar char="–"/>
              <a:defRPr sz="1700"/>
            </a:lvl4pPr>
            <a:lvl5pPr marL="2286000" lvl="4" indent="-336550" algn="l" rtl="0">
              <a:spcBef>
                <a:spcPts val="300"/>
              </a:spcBef>
              <a:spcAft>
                <a:spcPts val="0"/>
              </a:spcAft>
              <a:buClr>
                <a:schemeClr val="dk1"/>
              </a:buClr>
              <a:buSzPts val="1700"/>
              <a:buChar char="»"/>
              <a:defRPr sz="1700"/>
            </a:lvl5pPr>
            <a:lvl6pPr marL="2743200" lvl="5" indent="-336550" algn="l" rtl="0">
              <a:spcBef>
                <a:spcPts val="300"/>
              </a:spcBef>
              <a:spcAft>
                <a:spcPts val="0"/>
              </a:spcAft>
              <a:buClr>
                <a:schemeClr val="dk1"/>
              </a:buClr>
              <a:buSzPts val="1700"/>
              <a:buChar char="•"/>
              <a:defRPr sz="1700"/>
            </a:lvl6pPr>
            <a:lvl7pPr marL="3200400" lvl="6" indent="-336550" algn="l" rtl="0">
              <a:spcBef>
                <a:spcPts val="300"/>
              </a:spcBef>
              <a:spcAft>
                <a:spcPts val="0"/>
              </a:spcAft>
              <a:buClr>
                <a:schemeClr val="dk1"/>
              </a:buClr>
              <a:buSzPts val="1700"/>
              <a:buChar char="•"/>
              <a:defRPr sz="1700"/>
            </a:lvl7pPr>
            <a:lvl8pPr marL="3657600" lvl="7" indent="-336550" algn="l" rtl="0">
              <a:spcBef>
                <a:spcPts val="300"/>
              </a:spcBef>
              <a:spcAft>
                <a:spcPts val="0"/>
              </a:spcAft>
              <a:buClr>
                <a:schemeClr val="dk1"/>
              </a:buClr>
              <a:buSzPts val="1700"/>
              <a:buChar char="•"/>
              <a:defRPr sz="1700"/>
            </a:lvl8pPr>
            <a:lvl9pPr marL="4114800" lvl="8" indent="-336550" algn="l" rtl="0">
              <a:spcBef>
                <a:spcPts val="300"/>
              </a:spcBef>
              <a:spcAft>
                <a:spcPts val="0"/>
              </a:spcAft>
              <a:buClr>
                <a:schemeClr val="dk1"/>
              </a:buClr>
              <a:buSzPts val="1700"/>
              <a:buChar char="•"/>
              <a:defRPr sz="1700"/>
            </a:lvl9pPr>
          </a:lstStyle>
          <a:p>
            <a:endParaRPr/>
          </a:p>
        </p:txBody>
      </p:sp>
      <p:sp>
        <p:nvSpPr>
          <p:cNvPr id="81" name="Google Shape;81;p18"/>
          <p:cNvSpPr txBox="1">
            <a:spLocks noGrp="1"/>
          </p:cNvSpPr>
          <p:nvPr>
            <p:ph type="body" idx="2"/>
          </p:nvPr>
        </p:nvSpPr>
        <p:spPr>
          <a:xfrm>
            <a:off x="6578601" y="1707357"/>
            <a:ext cx="5775300" cy="4826700"/>
          </a:xfrm>
          <a:prstGeom prst="rect">
            <a:avLst/>
          </a:prstGeom>
          <a:noFill/>
          <a:ln>
            <a:noFill/>
          </a:ln>
        </p:spPr>
        <p:txBody>
          <a:bodyPr spcFirstLastPara="1" wrap="square" lIns="83800" tIns="41900" rIns="83800" bIns="41900" anchor="t" anchorCtr="0">
            <a:noAutofit/>
          </a:bodyPr>
          <a:lstStyle>
            <a:lvl1pPr marL="457200" lvl="0" indent="-393700" algn="l" rtl="0">
              <a:spcBef>
                <a:spcPts val="500"/>
              </a:spcBef>
              <a:spcAft>
                <a:spcPts val="0"/>
              </a:spcAft>
              <a:buClr>
                <a:schemeClr val="dk1"/>
              </a:buClr>
              <a:buSzPts val="2600"/>
              <a:buChar char="•"/>
              <a:defRPr sz="2600"/>
            </a:lvl1pPr>
            <a:lvl2pPr marL="914400" lvl="1" indent="-368300" algn="l" rtl="0">
              <a:spcBef>
                <a:spcPts val="400"/>
              </a:spcBef>
              <a:spcAft>
                <a:spcPts val="0"/>
              </a:spcAft>
              <a:buClr>
                <a:schemeClr val="dk1"/>
              </a:buClr>
              <a:buSzPts val="2200"/>
              <a:buChar char="–"/>
              <a:defRPr sz="2200"/>
            </a:lvl2pPr>
            <a:lvl3pPr marL="1371600" lvl="2" indent="-342900" algn="l" rtl="0">
              <a:spcBef>
                <a:spcPts val="400"/>
              </a:spcBef>
              <a:spcAft>
                <a:spcPts val="0"/>
              </a:spcAft>
              <a:buClr>
                <a:schemeClr val="dk1"/>
              </a:buClr>
              <a:buSzPts val="1800"/>
              <a:buChar char="•"/>
              <a:defRPr sz="1800"/>
            </a:lvl3pPr>
            <a:lvl4pPr marL="1828800" lvl="3" indent="-336550" algn="l" rtl="0">
              <a:spcBef>
                <a:spcPts val="300"/>
              </a:spcBef>
              <a:spcAft>
                <a:spcPts val="0"/>
              </a:spcAft>
              <a:buClr>
                <a:schemeClr val="dk1"/>
              </a:buClr>
              <a:buSzPts val="1700"/>
              <a:buChar char="–"/>
              <a:defRPr sz="1700"/>
            </a:lvl4pPr>
            <a:lvl5pPr marL="2286000" lvl="4" indent="-336550" algn="l" rtl="0">
              <a:spcBef>
                <a:spcPts val="300"/>
              </a:spcBef>
              <a:spcAft>
                <a:spcPts val="0"/>
              </a:spcAft>
              <a:buClr>
                <a:schemeClr val="dk1"/>
              </a:buClr>
              <a:buSzPts val="1700"/>
              <a:buChar char="»"/>
              <a:defRPr sz="1700"/>
            </a:lvl5pPr>
            <a:lvl6pPr marL="2743200" lvl="5" indent="-336550" algn="l" rtl="0">
              <a:spcBef>
                <a:spcPts val="300"/>
              </a:spcBef>
              <a:spcAft>
                <a:spcPts val="0"/>
              </a:spcAft>
              <a:buClr>
                <a:schemeClr val="dk1"/>
              </a:buClr>
              <a:buSzPts val="1700"/>
              <a:buChar char="•"/>
              <a:defRPr sz="1700"/>
            </a:lvl6pPr>
            <a:lvl7pPr marL="3200400" lvl="6" indent="-336550" algn="l" rtl="0">
              <a:spcBef>
                <a:spcPts val="300"/>
              </a:spcBef>
              <a:spcAft>
                <a:spcPts val="0"/>
              </a:spcAft>
              <a:buClr>
                <a:schemeClr val="dk1"/>
              </a:buClr>
              <a:buSzPts val="1700"/>
              <a:buChar char="•"/>
              <a:defRPr sz="1700"/>
            </a:lvl7pPr>
            <a:lvl8pPr marL="3657600" lvl="7" indent="-336550" algn="l" rtl="0">
              <a:spcBef>
                <a:spcPts val="300"/>
              </a:spcBef>
              <a:spcAft>
                <a:spcPts val="0"/>
              </a:spcAft>
              <a:buClr>
                <a:schemeClr val="dk1"/>
              </a:buClr>
              <a:buSzPts val="1700"/>
              <a:buChar char="•"/>
              <a:defRPr sz="1700"/>
            </a:lvl8pPr>
            <a:lvl9pPr marL="4114800" lvl="8" indent="-336550" algn="l" rtl="0">
              <a:spcBef>
                <a:spcPts val="300"/>
              </a:spcBef>
              <a:spcAft>
                <a:spcPts val="0"/>
              </a:spcAft>
              <a:buClr>
                <a:schemeClr val="dk1"/>
              </a:buClr>
              <a:buSzPts val="1700"/>
              <a:buChar char="•"/>
              <a:defRPr sz="1700"/>
            </a:lvl9pPr>
          </a:lstStyle>
          <a:p>
            <a:endParaRPr/>
          </a:p>
        </p:txBody>
      </p:sp>
      <p:sp>
        <p:nvSpPr>
          <p:cNvPr id="82" name="Google Shape;82;p18"/>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3" name="Google Shape;83;p18"/>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84" name="Google Shape;84;p18"/>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4100"/>
              <a:buFont typeface="Georgia"/>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87" name="Google Shape;87;p19"/>
          <p:cNvSpPr txBox="1">
            <a:spLocks noGrp="1"/>
          </p:cNvSpPr>
          <p:nvPr>
            <p:ph type="body" idx="1"/>
          </p:nvPr>
        </p:nvSpPr>
        <p:spPr>
          <a:xfrm>
            <a:off x="457200" y="1151335"/>
            <a:ext cx="4040100" cy="479700"/>
          </a:xfrm>
          <a:prstGeom prst="rect">
            <a:avLst/>
          </a:prstGeom>
          <a:noFill/>
          <a:ln>
            <a:noFill/>
          </a:ln>
        </p:spPr>
        <p:txBody>
          <a:bodyPr spcFirstLastPara="1" wrap="square" lIns="83800" tIns="41900" rIns="83800" bIns="41900" anchor="b" anchorCtr="0">
            <a:noAutofit/>
          </a:bodyPr>
          <a:lstStyle>
            <a:lvl1pPr marL="457200" lvl="0" indent="-228600" algn="l" rtl="0">
              <a:spcBef>
                <a:spcPts val="400"/>
              </a:spcBef>
              <a:spcAft>
                <a:spcPts val="0"/>
              </a:spcAft>
              <a:buClr>
                <a:schemeClr val="dk1"/>
              </a:buClr>
              <a:buSzPts val="2200"/>
              <a:buNone/>
              <a:defRPr sz="2200" b="1"/>
            </a:lvl1pPr>
            <a:lvl2pPr marL="914400" lvl="1" indent="-228600" algn="l" rtl="0">
              <a:spcBef>
                <a:spcPts val="400"/>
              </a:spcBef>
              <a:spcAft>
                <a:spcPts val="0"/>
              </a:spcAft>
              <a:buClr>
                <a:schemeClr val="dk1"/>
              </a:buClr>
              <a:buSzPts val="1800"/>
              <a:buNone/>
              <a:defRPr sz="1800" b="1"/>
            </a:lvl2pPr>
            <a:lvl3pPr marL="1371600" lvl="2" indent="-228600" algn="l" rtl="0">
              <a:spcBef>
                <a:spcPts val="300"/>
              </a:spcBef>
              <a:spcAft>
                <a:spcPts val="0"/>
              </a:spcAft>
              <a:buClr>
                <a:schemeClr val="dk1"/>
              </a:buClr>
              <a:buSzPts val="1700"/>
              <a:buNone/>
              <a:defRPr sz="1700" b="1"/>
            </a:lvl3pPr>
            <a:lvl4pPr marL="1828800" lvl="3" indent="-228600" algn="l" rtl="0">
              <a:spcBef>
                <a:spcPts val="300"/>
              </a:spcBef>
              <a:spcAft>
                <a:spcPts val="0"/>
              </a:spcAft>
              <a:buClr>
                <a:schemeClr val="dk1"/>
              </a:buClr>
              <a:buSzPts val="1500"/>
              <a:buNone/>
              <a:defRPr sz="1500" b="1"/>
            </a:lvl4pPr>
            <a:lvl5pPr marL="2286000" lvl="4" indent="-228600" algn="l" rtl="0">
              <a:spcBef>
                <a:spcPts val="300"/>
              </a:spcBef>
              <a:spcAft>
                <a:spcPts val="0"/>
              </a:spcAft>
              <a:buClr>
                <a:schemeClr val="dk1"/>
              </a:buClr>
              <a:buSzPts val="1500"/>
              <a:buNone/>
              <a:defRPr sz="1500" b="1"/>
            </a:lvl5pPr>
            <a:lvl6pPr marL="2743200" lvl="5" indent="-228600" algn="l" rtl="0">
              <a:spcBef>
                <a:spcPts val="300"/>
              </a:spcBef>
              <a:spcAft>
                <a:spcPts val="0"/>
              </a:spcAft>
              <a:buClr>
                <a:schemeClr val="dk1"/>
              </a:buClr>
              <a:buSzPts val="1500"/>
              <a:buNone/>
              <a:defRPr sz="1500" b="1"/>
            </a:lvl6pPr>
            <a:lvl7pPr marL="3200400" lvl="6" indent="-228600" algn="l" rtl="0">
              <a:spcBef>
                <a:spcPts val="300"/>
              </a:spcBef>
              <a:spcAft>
                <a:spcPts val="0"/>
              </a:spcAft>
              <a:buClr>
                <a:schemeClr val="dk1"/>
              </a:buClr>
              <a:buSzPts val="1500"/>
              <a:buNone/>
              <a:defRPr sz="1500" b="1"/>
            </a:lvl7pPr>
            <a:lvl8pPr marL="3657600" lvl="7" indent="-228600" algn="l" rtl="0">
              <a:spcBef>
                <a:spcPts val="300"/>
              </a:spcBef>
              <a:spcAft>
                <a:spcPts val="0"/>
              </a:spcAft>
              <a:buClr>
                <a:schemeClr val="dk1"/>
              </a:buClr>
              <a:buSzPts val="1500"/>
              <a:buNone/>
              <a:defRPr sz="1500" b="1"/>
            </a:lvl8pPr>
            <a:lvl9pPr marL="4114800" lvl="8" indent="-228600" algn="l" rtl="0">
              <a:spcBef>
                <a:spcPts val="300"/>
              </a:spcBef>
              <a:spcAft>
                <a:spcPts val="0"/>
              </a:spcAft>
              <a:buClr>
                <a:schemeClr val="dk1"/>
              </a:buClr>
              <a:buSzPts val="1500"/>
              <a:buNone/>
              <a:defRPr sz="1500" b="1"/>
            </a:lvl9pPr>
          </a:lstStyle>
          <a:p>
            <a:endParaRPr/>
          </a:p>
        </p:txBody>
      </p:sp>
      <p:sp>
        <p:nvSpPr>
          <p:cNvPr id="88" name="Google Shape;88;p19"/>
          <p:cNvSpPr txBox="1">
            <a:spLocks noGrp="1"/>
          </p:cNvSpPr>
          <p:nvPr>
            <p:ph type="body" idx="2"/>
          </p:nvPr>
        </p:nvSpPr>
        <p:spPr>
          <a:xfrm>
            <a:off x="457200" y="1631156"/>
            <a:ext cx="4040100" cy="2963400"/>
          </a:xfrm>
          <a:prstGeom prst="rect">
            <a:avLst/>
          </a:prstGeom>
          <a:noFill/>
          <a:ln>
            <a:noFill/>
          </a:ln>
        </p:spPr>
        <p:txBody>
          <a:bodyPr spcFirstLastPara="1" wrap="square" lIns="83800" tIns="41900" rIns="83800" bIns="41900" anchor="t" anchorCtr="0">
            <a:noAutofit/>
          </a:bodyPr>
          <a:lstStyle>
            <a:lvl1pPr marL="457200" lvl="0" indent="-368300" algn="l" rtl="0">
              <a:spcBef>
                <a:spcPts val="400"/>
              </a:spcBef>
              <a:spcAft>
                <a:spcPts val="0"/>
              </a:spcAft>
              <a:buClr>
                <a:schemeClr val="dk1"/>
              </a:buClr>
              <a:buSzPts val="2200"/>
              <a:buChar char="•"/>
              <a:defRPr sz="2200"/>
            </a:lvl1pPr>
            <a:lvl2pPr marL="914400" lvl="1" indent="-342900" algn="l" rtl="0">
              <a:spcBef>
                <a:spcPts val="400"/>
              </a:spcBef>
              <a:spcAft>
                <a:spcPts val="0"/>
              </a:spcAft>
              <a:buClr>
                <a:schemeClr val="dk1"/>
              </a:buClr>
              <a:buSzPts val="1800"/>
              <a:buChar char="–"/>
              <a:defRPr sz="1800"/>
            </a:lvl2pPr>
            <a:lvl3pPr marL="1371600" lvl="2" indent="-336550" algn="l" rtl="0">
              <a:spcBef>
                <a:spcPts val="300"/>
              </a:spcBef>
              <a:spcAft>
                <a:spcPts val="0"/>
              </a:spcAft>
              <a:buClr>
                <a:schemeClr val="dk1"/>
              </a:buClr>
              <a:buSzPts val="1700"/>
              <a:buChar char="•"/>
              <a:defRPr sz="1700"/>
            </a:lvl3pPr>
            <a:lvl4pPr marL="1828800" lvl="3" indent="-323850" algn="l" rtl="0">
              <a:spcBef>
                <a:spcPts val="300"/>
              </a:spcBef>
              <a:spcAft>
                <a:spcPts val="0"/>
              </a:spcAft>
              <a:buClr>
                <a:schemeClr val="dk1"/>
              </a:buClr>
              <a:buSzPts val="1500"/>
              <a:buChar char="–"/>
              <a:defRPr sz="1500"/>
            </a:lvl4pPr>
            <a:lvl5pPr marL="2286000" lvl="4" indent="-323850" algn="l" rtl="0">
              <a:spcBef>
                <a:spcPts val="300"/>
              </a:spcBef>
              <a:spcAft>
                <a:spcPts val="0"/>
              </a:spcAft>
              <a:buClr>
                <a:schemeClr val="dk1"/>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89" name="Google Shape;89;p19"/>
          <p:cNvSpPr txBox="1">
            <a:spLocks noGrp="1"/>
          </p:cNvSpPr>
          <p:nvPr>
            <p:ph type="body" idx="3"/>
          </p:nvPr>
        </p:nvSpPr>
        <p:spPr>
          <a:xfrm>
            <a:off x="4645026" y="1151335"/>
            <a:ext cx="4041900" cy="479700"/>
          </a:xfrm>
          <a:prstGeom prst="rect">
            <a:avLst/>
          </a:prstGeom>
          <a:noFill/>
          <a:ln>
            <a:noFill/>
          </a:ln>
        </p:spPr>
        <p:txBody>
          <a:bodyPr spcFirstLastPara="1" wrap="square" lIns="83800" tIns="41900" rIns="83800" bIns="41900" anchor="b" anchorCtr="0">
            <a:noAutofit/>
          </a:bodyPr>
          <a:lstStyle>
            <a:lvl1pPr marL="457200" lvl="0" indent="-228600" algn="l" rtl="0">
              <a:spcBef>
                <a:spcPts val="400"/>
              </a:spcBef>
              <a:spcAft>
                <a:spcPts val="0"/>
              </a:spcAft>
              <a:buClr>
                <a:schemeClr val="dk1"/>
              </a:buClr>
              <a:buSzPts val="2200"/>
              <a:buNone/>
              <a:defRPr sz="2200" b="1"/>
            </a:lvl1pPr>
            <a:lvl2pPr marL="914400" lvl="1" indent="-228600" algn="l" rtl="0">
              <a:spcBef>
                <a:spcPts val="400"/>
              </a:spcBef>
              <a:spcAft>
                <a:spcPts val="0"/>
              </a:spcAft>
              <a:buClr>
                <a:schemeClr val="dk1"/>
              </a:buClr>
              <a:buSzPts val="1800"/>
              <a:buNone/>
              <a:defRPr sz="1800" b="1"/>
            </a:lvl2pPr>
            <a:lvl3pPr marL="1371600" lvl="2" indent="-228600" algn="l" rtl="0">
              <a:spcBef>
                <a:spcPts val="300"/>
              </a:spcBef>
              <a:spcAft>
                <a:spcPts val="0"/>
              </a:spcAft>
              <a:buClr>
                <a:schemeClr val="dk1"/>
              </a:buClr>
              <a:buSzPts val="1700"/>
              <a:buNone/>
              <a:defRPr sz="1700" b="1"/>
            </a:lvl3pPr>
            <a:lvl4pPr marL="1828800" lvl="3" indent="-228600" algn="l" rtl="0">
              <a:spcBef>
                <a:spcPts val="300"/>
              </a:spcBef>
              <a:spcAft>
                <a:spcPts val="0"/>
              </a:spcAft>
              <a:buClr>
                <a:schemeClr val="dk1"/>
              </a:buClr>
              <a:buSzPts val="1500"/>
              <a:buNone/>
              <a:defRPr sz="1500" b="1"/>
            </a:lvl4pPr>
            <a:lvl5pPr marL="2286000" lvl="4" indent="-228600" algn="l" rtl="0">
              <a:spcBef>
                <a:spcPts val="300"/>
              </a:spcBef>
              <a:spcAft>
                <a:spcPts val="0"/>
              </a:spcAft>
              <a:buClr>
                <a:schemeClr val="dk1"/>
              </a:buClr>
              <a:buSzPts val="1500"/>
              <a:buNone/>
              <a:defRPr sz="1500" b="1"/>
            </a:lvl5pPr>
            <a:lvl6pPr marL="2743200" lvl="5" indent="-228600" algn="l" rtl="0">
              <a:spcBef>
                <a:spcPts val="300"/>
              </a:spcBef>
              <a:spcAft>
                <a:spcPts val="0"/>
              </a:spcAft>
              <a:buClr>
                <a:schemeClr val="dk1"/>
              </a:buClr>
              <a:buSzPts val="1500"/>
              <a:buNone/>
              <a:defRPr sz="1500" b="1"/>
            </a:lvl6pPr>
            <a:lvl7pPr marL="3200400" lvl="6" indent="-228600" algn="l" rtl="0">
              <a:spcBef>
                <a:spcPts val="300"/>
              </a:spcBef>
              <a:spcAft>
                <a:spcPts val="0"/>
              </a:spcAft>
              <a:buClr>
                <a:schemeClr val="dk1"/>
              </a:buClr>
              <a:buSzPts val="1500"/>
              <a:buNone/>
              <a:defRPr sz="1500" b="1"/>
            </a:lvl7pPr>
            <a:lvl8pPr marL="3657600" lvl="7" indent="-228600" algn="l" rtl="0">
              <a:spcBef>
                <a:spcPts val="300"/>
              </a:spcBef>
              <a:spcAft>
                <a:spcPts val="0"/>
              </a:spcAft>
              <a:buClr>
                <a:schemeClr val="dk1"/>
              </a:buClr>
              <a:buSzPts val="1500"/>
              <a:buNone/>
              <a:defRPr sz="1500" b="1"/>
            </a:lvl8pPr>
            <a:lvl9pPr marL="4114800" lvl="8" indent="-228600" algn="l" rtl="0">
              <a:spcBef>
                <a:spcPts val="300"/>
              </a:spcBef>
              <a:spcAft>
                <a:spcPts val="0"/>
              </a:spcAft>
              <a:buClr>
                <a:schemeClr val="dk1"/>
              </a:buClr>
              <a:buSzPts val="1500"/>
              <a:buNone/>
              <a:defRPr sz="1500" b="1"/>
            </a:lvl9pPr>
          </a:lstStyle>
          <a:p>
            <a:endParaRPr/>
          </a:p>
        </p:txBody>
      </p:sp>
      <p:sp>
        <p:nvSpPr>
          <p:cNvPr id="90" name="Google Shape;90;p19"/>
          <p:cNvSpPr txBox="1">
            <a:spLocks noGrp="1"/>
          </p:cNvSpPr>
          <p:nvPr>
            <p:ph type="body" idx="4"/>
          </p:nvPr>
        </p:nvSpPr>
        <p:spPr>
          <a:xfrm>
            <a:off x="4645026" y="1631156"/>
            <a:ext cx="4041900" cy="2963400"/>
          </a:xfrm>
          <a:prstGeom prst="rect">
            <a:avLst/>
          </a:prstGeom>
          <a:noFill/>
          <a:ln>
            <a:noFill/>
          </a:ln>
        </p:spPr>
        <p:txBody>
          <a:bodyPr spcFirstLastPara="1" wrap="square" lIns="83800" tIns="41900" rIns="83800" bIns="41900" anchor="t" anchorCtr="0">
            <a:noAutofit/>
          </a:bodyPr>
          <a:lstStyle>
            <a:lvl1pPr marL="457200" lvl="0" indent="-368300" algn="l" rtl="0">
              <a:spcBef>
                <a:spcPts val="400"/>
              </a:spcBef>
              <a:spcAft>
                <a:spcPts val="0"/>
              </a:spcAft>
              <a:buClr>
                <a:schemeClr val="dk1"/>
              </a:buClr>
              <a:buSzPts val="2200"/>
              <a:buChar char="•"/>
              <a:defRPr sz="2200"/>
            </a:lvl1pPr>
            <a:lvl2pPr marL="914400" lvl="1" indent="-342900" algn="l" rtl="0">
              <a:spcBef>
                <a:spcPts val="400"/>
              </a:spcBef>
              <a:spcAft>
                <a:spcPts val="0"/>
              </a:spcAft>
              <a:buClr>
                <a:schemeClr val="dk1"/>
              </a:buClr>
              <a:buSzPts val="1800"/>
              <a:buChar char="–"/>
              <a:defRPr sz="1800"/>
            </a:lvl2pPr>
            <a:lvl3pPr marL="1371600" lvl="2" indent="-336550" algn="l" rtl="0">
              <a:spcBef>
                <a:spcPts val="300"/>
              </a:spcBef>
              <a:spcAft>
                <a:spcPts val="0"/>
              </a:spcAft>
              <a:buClr>
                <a:schemeClr val="dk1"/>
              </a:buClr>
              <a:buSzPts val="1700"/>
              <a:buChar char="•"/>
              <a:defRPr sz="1700"/>
            </a:lvl3pPr>
            <a:lvl4pPr marL="1828800" lvl="3" indent="-323850" algn="l" rtl="0">
              <a:spcBef>
                <a:spcPts val="300"/>
              </a:spcBef>
              <a:spcAft>
                <a:spcPts val="0"/>
              </a:spcAft>
              <a:buClr>
                <a:schemeClr val="dk1"/>
              </a:buClr>
              <a:buSzPts val="1500"/>
              <a:buChar char="–"/>
              <a:defRPr sz="1500"/>
            </a:lvl4pPr>
            <a:lvl5pPr marL="2286000" lvl="4" indent="-323850" algn="l" rtl="0">
              <a:spcBef>
                <a:spcPts val="300"/>
              </a:spcBef>
              <a:spcAft>
                <a:spcPts val="0"/>
              </a:spcAft>
              <a:buClr>
                <a:schemeClr val="dk1"/>
              </a:buClr>
              <a:buSzPts val="1500"/>
              <a:buChar char="»"/>
              <a:defRPr sz="1500"/>
            </a:lvl5pPr>
            <a:lvl6pPr marL="2743200" lvl="5" indent="-323850" algn="l" rtl="0">
              <a:spcBef>
                <a:spcPts val="300"/>
              </a:spcBef>
              <a:spcAft>
                <a:spcPts val="0"/>
              </a:spcAft>
              <a:buClr>
                <a:schemeClr val="dk1"/>
              </a:buClr>
              <a:buSzPts val="1500"/>
              <a:buChar char="•"/>
              <a:defRPr sz="1500"/>
            </a:lvl6pPr>
            <a:lvl7pPr marL="3200400" lvl="6" indent="-323850" algn="l" rtl="0">
              <a:spcBef>
                <a:spcPts val="300"/>
              </a:spcBef>
              <a:spcAft>
                <a:spcPts val="0"/>
              </a:spcAft>
              <a:buClr>
                <a:schemeClr val="dk1"/>
              </a:buClr>
              <a:buSzPts val="1500"/>
              <a:buChar char="•"/>
              <a:defRPr sz="1500"/>
            </a:lvl7pPr>
            <a:lvl8pPr marL="3657600" lvl="7" indent="-323850" algn="l" rtl="0">
              <a:spcBef>
                <a:spcPts val="300"/>
              </a:spcBef>
              <a:spcAft>
                <a:spcPts val="0"/>
              </a:spcAft>
              <a:buClr>
                <a:schemeClr val="dk1"/>
              </a:buClr>
              <a:buSzPts val="1500"/>
              <a:buChar char="•"/>
              <a:defRPr sz="1500"/>
            </a:lvl8pPr>
            <a:lvl9pPr marL="4114800" lvl="8" indent="-323850" algn="l" rtl="0">
              <a:spcBef>
                <a:spcPts val="300"/>
              </a:spcBef>
              <a:spcAft>
                <a:spcPts val="0"/>
              </a:spcAft>
              <a:buClr>
                <a:schemeClr val="dk1"/>
              </a:buClr>
              <a:buSzPts val="1500"/>
              <a:buChar char="•"/>
              <a:defRPr sz="1500"/>
            </a:lvl9pPr>
          </a:lstStyle>
          <a:p>
            <a:endParaRPr/>
          </a:p>
        </p:txBody>
      </p:sp>
      <p:sp>
        <p:nvSpPr>
          <p:cNvPr id="91" name="Google Shape;91;p19"/>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2" name="Google Shape;92;p19"/>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3" name="Google Shape;93;p19"/>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96" name="Google Shape;96;p20"/>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7" name="Google Shape;97;p20"/>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98" name="Google Shape;98;p20"/>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1" y="204788"/>
            <a:ext cx="3008400" cy="871500"/>
          </a:xfrm>
          <a:prstGeom prst="rect">
            <a:avLst/>
          </a:prstGeom>
          <a:noFill/>
          <a:ln>
            <a:noFill/>
          </a:ln>
        </p:spPr>
        <p:txBody>
          <a:bodyPr spcFirstLastPara="1" wrap="square" lIns="83800" tIns="41900" rIns="83800" bIns="41900" anchor="b" anchorCtr="0">
            <a:noAutofit/>
          </a:bodyPr>
          <a:lstStyle>
            <a:lvl1pPr lvl="0" algn="l" rtl="0">
              <a:spcBef>
                <a:spcPts val="0"/>
              </a:spcBef>
              <a:spcAft>
                <a:spcPts val="0"/>
              </a:spcAft>
              <a:buClr>
                <a:schemeClr val="dk1"/>
              </a:buClr>
              <a:buSzPts val="1800"/>
              <a:buFont typeface="Georgia"/>
              <a:buNone/>
              <a:defRPr sz="18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1" name="Google Shape;101;p21"/>
          <p:cNvSpPr txBox="1">
            <a:spLocks noGrp="1"/>
          </p:cNvSpPr>
          <p:nvPr>
            <p:ph type="body" idx="1"/>
          </p:nvPr>
        </p:nvSpPr>
        <p:spPr>
          <a:xfrm>
            <a:off x="3575050" y="204788"/>
            <a:ext cx="5111700" cy="4389900"/>
          </a:xfrm>
          <a:prstGeom prst="rect">
            <a:avLst/>
          </a:prstGeom>
          <a:noFill/>
          <a:ln>
            <a:noFill/>
          </a:ln>
        </p:spPr>
        <p:txBody>
          <a:bodyPr spcFirstLastPara="1" wrap="square" lIns="83800" tIns="41900" rIns="83800" bIns="41900" anchor="t" anchorCtr="0">
            <a:noAutofit/>
          </a:bodyPr>
          <a:lstStyle>
            <a:lvl1pPr marL="457200" lvl="0" indent="-419100" algn="l" rtl="0">
              <a:spcBef>
                <a:spcPts val="600"/>
              </a:spcBef>
              <a:spcAft>
                <a:spcPts val="0"/>
              </a:spcAft>
              <a:buClr>
                <a:schemeClr val="dk1"/>
              </a:buClr>
              <a:buSzPts val="3000"/>
              <a:buChar char="•"/>
              <a:defRPr sz="3000"/>
            </a:lvl1pPr>
            <a:lvl2pPr marL="914400" lvl="1" indent="-393700" algn="l" rtl="0">
              <a:spcBef>
                <a:spcPts val="500"/>
              </a:spcBef>
              <a:spcAft>
                <a:spcPts val="0"/>
              </a:spcAft>
              <a:buClr>
                <a:schemeClr val="dk1"/>
              </a:buClr>
              <a:buSzPts val="2600"/>
              <a:buChar char="–"/>
              <a:defRPr sz="2600"/>
            </a:lvl2pPr>
            <a:lvl3pPr marL="1371600" lvl="2" indent="-368300" algn="l" rtl="0">
              <a:spcBef>
                <a:spcPts val="400"/>
              </a:spcBef>
              <a:spcAft>
                <a:spcPts val="0"/>
              </a:spcAft>
              <a:buClr>
                <a:schemeClr val="dk1"/>
              </a:buClr>
              <a:buSzPts val="2200"/>
              <a:buChar char="•"/>
              <a:defRPr sz="2200"/>
            </a:lvl3pPr>
            <a:lvl4pPr marL="1828800" lvl="3" indent="-342900" algn="l" rtl="0">
              <a:spcBef>
                <a:spcPts val="400"/>
              </a:spcBef>
              <a:spcAft>
                <a:spcPts val="0"/>
              </a:spcAft>
              <a:buClr>
                <a:schemeClr val="dk1"/>
              </a:buClr>
              <a:buSzPts val="1800"/>
              <a:buChar char="–"/>
              <a:defRPr sz="1800"/>
            </a:lvl4pPr>
            <a:lvl5pPr marL="2286000" lvl="4" indent="-342900" algn="l" rtl="0">
              <a:spcBef>
                <a:spcPts val="400"/>
              </a:spcBef>
              <a:spcAft>
                <a:spcPts val="0"/>
              </a:spcAft>
              <a:buClr>
                <a:schemeClr val="dk1"/>
              </a:buClr>
              <a:buSzPts val="1800"/>
              <a:buChar char="»"/>
              <a:defRPr sz="1800"/>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102" name="Google Shape;102;p21"/>
          <p:cNvSpPr txBox="1">
            <a:spLocks noGrp="1"/>
          </p:cNvSpPr>
          <p:nvPr>
            <p:ph type="body" idx="2"/>
          </p:nvPr>
        </p:nvSpPr>
        <p:spPr>
          <a:xfrm>
            <a:off x="457201" y="1076325"/>
            <a:ext cx="3008400" cy="3518400"/>
          </a:xfrm>
          <a:prstGeom prst="rect">
            <a:avLst/>
          </a:prstGeom>
          <a:noFill/>
          <a:ln>
            <a:noFill/>
          </a:ln>
        </p:spPr>
        <p:txBody>
          <a:bodyPr spcFirstLastPara="1" wrap="square" lIns="83800" tIns="41900" rIns="83800" bIns="41900" anchor="t" anchorCtr="0">
            <a:noAutofit/>
          </a:bodyPr>
          <a:lstStyle>
            <a:lvl1pPr marL="457200" lvl="0" indent="-228600" algn="l" rtl="0">
              <a:spcBef>
                <a:spcPts val="300"/>
              </a:spcBef>
              <a:spcAft>
                <a:spcPts val="0"/>
              </a:spcAft>
              <a:buClr>
                <a:schemeClr val="dk1"/>
              </a:buClr>
              <a:buSzPts val="1300"/>
              <a:buNone/>
              <a:defRPr sz="1300"/>
            </a:lvl1pPr>
            <a:lvl2pPr marL="914400" lvl="1" indent="-228600" algn="l" rtl="0">
              <a:spcBef>
                <a:spcPts val="200"/>
              </a:spcBef>
              <a:spcAft>
                <a:spcPts val="0"/>
              </a:spcAft>
              <a:buClr>
                <a:schemeClr val="dk1"/>
              </a:buClr>
              <a:buSzPts val="1100"/>
              <a:buNone/>
              <a:defRPr sz="1100"/>
            </a:lvl2pPr>
            <a:lvl3pPr marL="1371600" lvl="2" indent="-228600" algn="l" rtl="0">
              <a:spcBef>
                <a:spcPts val="200"/>
              </a:spcBef>
              <a:spcAft>
                <a:spcPts val="0"/>
              </a:spcAft>
              <a:buClr>
                <a:schemeClr val="dk1"/>
              </a:buClr>
              <a:buSzPts val="900"/>
              <a:buNone/>
              <a:defRPr sz="900"/>
            </a:lvl3pPr>
            <a:lvl4pPr marL="1828800" lvl="3" indent="-228600" algn="l" rtl="0">
              <a:spcBef>
                <a:spcPts val="200"/>
              </a:spcBef>
              <a:spcAft>
                <a:spcPts val="0"/>
              </a:spcAft>
              <a:buClr>
                <a:schemeClr val="dk1"/>
              </a:buClr>
              <a:buSzPts val="800"/>
              <a:buNone/>
              <a:defRPr sz="800"/>
            </a:lvl4pPr>
            <a:lvl5pPr marL="2286000" lvl="4" indent="-228600" algn="l" rtl="0">
              <a:spcBef>
                <a:spcPts val="200"/>
              </a:spcBef>
              <a:spcAft>
                <a:spcPts val="0"/>
              </a:spcAft>
              <a:buClr>
                <a:schemeClr val="dk1"/>
              </a:buClr>
              <a:buSzPts val="800"/>
              <a:buNone/>
              <a:defRPr sz="800"/>
            </a:lvl5pPr>
            <a:lvl6pPr marL="2743200" lvl="5" indent="-228600" algn="l" rtl="0">
              <a:spcBef>
                <a:spcPts val="200"/>
              </a:spcBef>
              <a:spcAft>
                <a:spcPts val="0"/>
              </a:spcAft>
              <a:buClr>
                <a:schemeClr val="dk1"/>
              </a:buClr>
              <a:buSzPts val="800"/>
              <a:buNone/>
              <a:defRPr sz="800"/>
            </a:lvl6pPr>
            <a:lvl7pPr marL="3200400" lvl="6" indent="-228600" algn="l" rtl="0">
              <a:spcBef>
                <a:spcPts val="200"/>
              </a:spcBef>
              <a:spcAft>
                <a:spcPts val="0"/>
              </a:spcAft>
              <a:buClr>
                <a:schemeClr val="dk1"/>
              </a:buClr>
              <a:buSzPts val="800"/>
              <a:buNone/>
              <a:defRPr sz="800"/>
            </a:lvl7pPr>
            <a:lvl8pPr marL="3657600" lvl="7" indent="-228600" algn="l" rtl="0">
              <a:spcBef>
                <a:spcPts val="200"/>
              </a:spcBef>
              <a:spcAft>
                <a:spcPts val="0"/>
              </a:spcAft>
              <a:buClr>
                <a:schemeClr val="dk1"/>
              </a:buClr>
              <a:buSzPts val="800"/>
              <a:buNone/>
              <a:defRPr sz="800"/>
            </a:lvl8pPr>
            <a:lvl9pPr marL="4114800" lvl="8" indent="-228600" algn="l" rtl="0">
              <a:spcBef>
                <a:spcPts val="2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4" name="Google Shape;104;p21"/>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5" name="Google Shape;105;p21"/>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100"/>
          </a:xfrm>
          <a:prstGeom prst="rect">
            <a:avLst/>
          </a:prstGeom>
          <a:noFill/>
          <a:ln>
            <a:noFill/>
          </a:ln>
        </p:spPr>
        <p:txBody>
          <a:bodyPr spcFirstLastPara="1" wrap="square" lIns="83800" tIns="41900" rIns="83800" bIns="41900" anchor="b" anchorCtr="0">
            <a:noAutofit/>
          </a:bodyPr>
          <a:lstStyle>
            <a:lvl1pPr lvl="0" algn="l" rtl="0">
              <a:spcBef>
                <a:spcPts val="0"/>
              </a:spcBef>
              <a:spcAft>
                <a:spcPts val="0"/>
              </a:spcAft>
              <a:buClr>
                <a:schemeClr val="dk1"/>
              </a:buClr>
              <a:buSzPts val="1800"/>
              <a:buFont typeface="Georgia"/>
              <a:buNone/>
              <a:defRPr sz="1800" b="1"/>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83800" tIns="41900" rIns="83800" bIns="41900" anchor="t" anchorCtr="0">
            <a:noAutofit/>
          </a:bodyPr>
          <a:lstStyle>
            <a:lvl1pPr marR="0" lvl="0" algn="l" rtl="0">
              <a:spcBef>
                <a:spcPts val="600"/>
              </a:spcBef>
              <a:spcAft>
                <a:spcPts val="0"/>
              </a:spcAft>
              <a:buClr>
                <a:schemeClr val="dk1"/>
              </a:buClr>
              <a:buSzPts val="3000"/>
              <a:buFont typeface="Arial"/>
              <a:buNone/>
              <a:defRPr sz="3000" b="0" i="0" u="none" strike="noStrike" cap="none">
                <a:solidFill>
                  <a:schemeClr val="dk1"/>
                </a:solidFill>
                <a:latin typeface="Arial"/>
                <a:ea typeface="Arial"/>
                <a:cs typeface="Arial"/>
                <a:sym typeface="Arial"/>
              </a:defRPr>
            </a:lvl1pPr>
            <a:lvl2pPr marR="0" lvl="1" algn="l" rtl="0">
              <a:spcBef>
                <a:spcPts val="500"/>
              </a:spcBef>
              <a:spcAft>
                <a:spcPts val="0"/>
              </a:spcAft>
              <a:buClr>
                <a:schemeClr val="dk1"/>
              </a:buClr>
              <a:buSzPts val="2600"/>
              <a:buFont typeface="Arial"/>
              <a:buNone/>
              <a:defRPr sz="2600" b="0" i="0" u="none" strike="noStrike" cap="none">
                <a:solidFill>
                  <a:schemeClr val="dk1"/>
                </a:solidFill>
                <a:latin typeface="Arial"/>
                <a:ea typeface="Arial"/>
                <a:cs typeface="Arial"/>
                <a:sym typeface="Arial"/>
              </a:defRPr>
            </a:lvl2pPr>
            <a:lvl3pPr marR="0" lvl="2" algn="l" rtl="0">
              <a:spcBef>
                <a:spcPts val="400"/>
              </a:spcBef>
              <a:spcAft>
                <a:spcPts val="0"/>
              </a:spcAft>
              <a:buClr>
                <a:schemeClr val="dk1"/>
              </a:buClr>
              <a:buSzPts val="2200"/>
              <a:buFont typeface="Arial"/>
              <a:buNone/>
              <a:defRPr sz="22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body" idx="1"/>
          </p:nvPr>
        </p:nvSpPr>
        <p:spPr>
          <a:xfrm>
            <a:off x="1792288" y="4025503"/>
            <a:ext cx="5486400" cy="603600"/>
          </a:xfrm>
          <a:prstGeom prst="rect">
            <a:avLst/>
          </a:prstGeom>
          <a:noFill/>
          <a:ln>
            <a:noFill/>
          </a:ln>
        </p:spPr>
        <p:txBody>
          <a:bodyPr spcFirstLastPara="1" wrap="square" lIns="83800" tIns="41900" rIns="83800" bIns="41900" anchor="t" anchorCtr="0">
            <a:noAutofit/>
          </a:bodyPr>
          <a:lstStyle>
            <a:lvl1pPr marL="457200" lvl="0" indent="-228600" algn="l" rtl="0">
              <a:spcBef>
                <a:spcPts val="300"/>
              </a:spcBef>
              <a:spcAft>
                <a:spcPts val="0"/>
              </a:spcAft>
              <a:buClr>
                <a:schemeClr val="dk1"/>
              </a:buClr>
              <a:buSzPts val="1300"/>
              <a:buNone/>
              <a:defRPr sz="1300"/>
            </a:lvl1pPr>
            <a:lvl2pPr marL="914400" lvl="1" indent="-228600" algn="l" rtl="0">
              <a:spcBef>
                <a:spcPts val="200"/>
              </a:spcBef>
              <a:spcAft>
                <a:spcPts val="0"/>
              </a:spcAft>
              <a:buClr>
                <a:schemeClr val="dk1"/>
              </a:buClr>
              <a:buSzPts val="1100"/>
              <a:buNone/>
              <a:defRPr sz="1100"/>
            </a:lvl2pPr>
            <a:lvl3pPr marL="1371600" lvl="2" indent="-228600" algn="l" rtl="0">
              <a:spcBef>
                <a:spcPts val="200"/>
              </a:spcBef>
              <a:spcAft>
                <a:spcPts val="0"/>
              </a:spcAft>
              <a:buClr>
                <a:schemeClr val="dk1"/>
              </a:buClr>
              <a:buSzPts val="900"/>
              <a:buNone/>
              <a:defRPr sz="900"/>
            </a:lvl3pPr>
            <a:lvl4pPr marL="1828800" lvl="3" indent="-228600" algn="l" rtl="0">
              <a:spcBef>
                <a:spcPts val="200"/>
              </a:spcBef>
              <a:spcAft>
                <a:spcPts val="0"/>
              </a:spcAft>
              <a:buClr>
                <a:schemeClr val="dk1"/>
              </a:buClr>
              <a:buSzPts val="800"/>
              <a:buNone/>
              <a:defRPr sz="800"/>
            </a:lvl4pPr>
            <a:lvl5pPr marL="2286000" lvl="4" indent="-228600" algn="l" rtl="0">
              <a:spcBef>
                <a:spcPts val="200"/>
              </a:spcBef>
              <a:spcAft>
                <a:spcPts val="0"/>
              </a:spcAft>
              <a:buClr>
                <a:schemeClr val="dk1"/>
              </a:buClr>
              <a:buSzPts val="800"/>
              <a:buNone/>
              <a:defRPr sz="800"/>
            </a:lvl5pPr>
            <a:lvl6pPr marL="2743200" lvl="5" indent="-228600" algn="l" rtl="0">
              <a:spcBef>
                <a:spcPts val="200"/>
              </a:spcBef>
              <a:spcAft>
                <a:spcPts val="0"/>
              </a:spcAft>
              <a:buClr>
                <a:schemeClr val="dk1"/>
              </a:buClr>
              <a:buSzPts val="800"/>
              <a:buNone/>
              <a:defRPr sz="800"/>
            </a:lvl6pPr>
            <a:lvl7pPr marL="3200400" lvl="6" indent="-228600" algn="l" rtl="0">
              <a:spcBef>
                <a:spcPts val="200"/>
              </a:spcBef>
              <a:spcAft>
                <a:spcPts val="0"/>
              </a:spcAft>
              <a:buClr>
                <a:schemeClr val="dk1"/>
              </a:buClr>
              <a:buSzPts val="800"/>
              <a:buNone/>
              <a:defRPr sz="800"/>
            </a:lvl7pPr>
            <a:lvl8pPr marL="3657600" lvl="7" indent="-228600" algn="l" rtl="0">
              <a:spcBef>
                <a:spcPts val="200"/>
              </a:spcBef>
              <a:spcAft>
                <a:spcPts val="0"/>
              </a:spcAft>
              <a:buClr>
                <a:schemeClr val="dk1"/>
              </a:buClr>
              <a:buSzPts val="800"/>
              <a:buNone/>
              <a:defRPr sz="800"/>
            </a:lvl8pPr>
            <a:lvl9pPr marL="4114800" lvl="8" indent="-228600" algn="l" rtl="0">
              <a:spcBef>
                <a:spcPts val="2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1" name="Google Shape;111;p22"/>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2" name="Google Shape;112;p22"/>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15" name="Google Shape;115;p23"/>
          <p:cNvSpPr txBox="1">
            <a:spLocks noGrp="1"/>
          </p:cNvSpPr>
          <p:nvPr>
            <p:ph type="body" idx="1"/>
          </p:nvPr>
        </p:nvSpPr>
        <p:spPr>
          <a:xfrm rot="5400000">
            <a:off x="2874750" y="-1217399"/>
            <a:ext cx="3394500" cy="8229600"/>
          </a:xfrm>
          <a:prstGeom prst="rect">
            <a:avLst/>
          </a:prstGeom>
          <a:noFill/>
          <a:ln>
            <a:noFill/>
          </a:ln>
        </p:spPr>
        <p:txBody>
          <a:bodyPr spcFirstLastPara="1" wrap="square" lIns="83800" tIns="41900" rIns="83800" bIns="41900" anchor="t" anchorCtr="0">
            <a:no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16" name="Google Shape;116;p23"/>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7" name="Google Shape;117;p23"/>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18" name="Google Shape;118;p23"/>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770525" y="1950694"/>
            <a:ext cx="6241200" cy="29256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Clr>
                <a:schemeClr val="dk1"/>
              </a:buClr>
              <a:buSzPts val="12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21" name="Google Shape;121;p24"/>
          <p:cNvSpPr txBox="1">
            <a:spLocks noGrp="1"/>
          </p:cNvSpPr>
          <p:nvPr>
            <p:ph type="body" idx="1"/>
          </p:nvPr>
        </p:nvSpPr>
        <p:spPr>
          <a:xfrm rot="5400000">
            <a:off x="1842812" y="-898856"/>
            <a:ext cx="6241200" cy="8624700"/>
          </a:xfrm>
          <a:prstGeom prst="rect">
            <a:avLst/>
          </a:prstGeom>
          <a:noFill/>
          <a:ln>
            <a:noFill/>
          </a:ln>
        </p:spPr>
        <p:txBody>
          <a:bodyPr spcFirstLastPara="1" wrap="square" lIns="83800" tIns="41900" rIns="83800" bIns="41900" anchor="t" anchorCtr="0">
            <a:noAutofit/>
          </a:bodyPr>
          <a:lstStyle>
            <a:lvl1pPr marL="457200" lvl="0" indent="-304800" algn="l" rtl="0">
              <a:spcBef>
                <a:spcPts val="200"/>
              </a:spcBef>
              <a:spcAft>
                <a:spcPts val="0"/>
              </a:spcAft>
              <a:buClr>
                <a:schemeClr val="dk1"/>
              </a:buClr>
              <a:buSzPts val="1200"/>
              <a:buChar char="•"/>
              <a:defRPr/>
            </a:lvl1pPr>
            <a:lvl2pPr marL="914400" lvl="1" indent="-304800" algn="l" rtl="0">
              <a:spcBef>
                <a:spcPts val="200"/>
              </a:spcBef>
              <a:spcAft>
                <a:spcPts val="0"/>
              </a:spcAft>
              <a:buClr>
                <a:schemeClr val="dk1"/>
              </a:buClr>
              <a:buSzPts val="1200"/>
              <a:buChar char="–"/>
              <a:defRPr/>
            </a:lvl2pPr>
            <a:lvl3pPr marL="1371600" lvl="2" indent="-304800" algn="l" rtl="0">
              <a:spcBef>
                <a:spcPts val="200"/>
              </a:spcBef>
              <a:spcAft>
                <a:spcPts val="0"/>
              </a:spcAft>
              <a:buClr>
                <a:schemeClr val="dk1"/>
              </a:buClr>
              <a:buSzPts val="1200"/>
              <a:buChar char="•"/>
              <a:defRPr/>
            </a:lvl3pPr>
            <a:lvl4pPr marL="1828800" lvl="3" indent="-304800" algn="l" rtl="0">
              <a:spcBef>
                <a:spcPts val="200"/>
              </a:spcBef>
              <a:spcAft>
                <a:spcPts val="0"/>
              </a:spcAft>
              <a:buClr>
                <a:schemeClr val="dk1"/>
              </a:buClr>
              <a:buSzPts val="1200"/>
              <a:buChar char="–"/>
              <a:defRPr/>
            </a:lvl4pPr>
            <a:lvl5pPr marL="2286000" lvl="4" indent="-304800" algn="l" rtl="0">
              <a:spcBef>
                <a:spcPts val="200"/>
              </a:spcBef>
              <a:spcAft>
                <a:spcPts val="0"/>
              </a:spcAft>
              <a:buClr>
                <a:schemeClr val="dk1"/>
              </a:buClr>
              <a:buSzPts val="1200"/>
              <a:buChar char="»"/>
              <a:defRPr/>
            </a:lvl5pPr>
            <a:lvl6pPr marL="2743200" lvl="5" indent="-304800" algn="l" rtl="0">
              <a:spcBef>
                <a:spcPts val="200"/>
              </a:spcBef>
              <a:spcAft>
                <a:spcPts val="0"/>
              </a:spcAft>
              <a:buClr>
                <a:schemeClr val="dk1"/>
              </a:buClr>
              <a:buSzPts val="1200"/>
              <a:buChar char="•"/>
              <a:defRPr/>
            </a:lvl6pPr>
            <a:lvl7pPr marL="3200400" lvl="6" indent="-304800" algn="l" rtl="0">
              <a:spcBef>
                <a:spcPts val="200"/>
              </a:spcBef>
              <a:spcAft>
                <a:spcPts val="0"/>
              </a:spcAft>
              <a:buClr>
                <a:schemeClr val="dk1"/>
              </a:buClr>
              <a:buSzPts val="1200"/>
              <a:buChar char="•"/>
              <a:defRPr/>
            </a:lvl7pPr>
            <a:lvl8pPr marL="3657600" lvl="7" indent="-304800" algn="l" rtl="0">
              <a:spcBef>
                <a:spcPts val="200"/>
              </a:spcBef>
              <a:spcAft>
                <a:spcPts val="0"/>
              </a:spcAft>
              <a:buClr>
                <a:schemeClr val="dk1"/>
              </a:buClr>
              <a:buSzPts val="1200"/>
              <a:buChar char="•"/>
              <a:defRPr/>
            </a:lvl8pPr>
            <a:lvl9pPr marL="4114800" lvl="8" indent="-304800" algn="l" rtl="0">
              <a:spcBef>
                <a:spcPts val="200"/>
              </a:spcBef>
              <a:spcAft>
                <a:spcPts val="0"/>
              </a:spcAft>
              <a:buClr>
                <a:schemeClr val="dk1"/>
              </a:buClr>
              <a:buSzPts val="1200"/>
              <a:buChar char="•"/>
              <a:defRPr/>
            </a:lvl9pPr>
          </a:lstStyle>
          <a:p>
            <a:endParaRPr/>
          </a:p>
        </p:txBody>
      </p:sp>
      <p:sp>
        <p:nvSpPr>
          <p:cNvPr id="122" name="Google Shape;122;p24"/>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3" name="Google Shape;123;p24"/>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24" name="Google Shape;124;p24"/>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25"/>
        <p:cNvGrpSpPr/>
        <p:nvPr/>
      </p:nvGrpSpPr>
      <p:grpSpPr>
        <a:xfrm>
          <a:off x="0" y="0"/>
          <a:ext cx="0" cy="0"/>
          <a:chOff x="0" y="0"/>
          <a:chExt cx="0" cy="0"/>
        </a:xfrm>
      </p:grpSpPr>
      <p:grpSp>
        <p:nvGrpSpPr>
          <p:cNvPr id="126" name="Google Shape;126;p25"/>
          <p:cNvGrpSpPr/>
          <p:nvPr/>
        </p:nvGrpSpPr>
        <p:grpSpPr>
          <a:xfrm>
            <a:off x="1209675" y="1071659"/>
            <a:ext cx="6724564" cy="3402263"/>
            <a:chOff x="1385" y="918"/>
            <a:chExt cx="4910" cy="2484"/>
          </a:xfrm>
        </p:grpSpPr>
        <p:grpSp>
          <p:nvGrpSpPr>
            <p:cNvPr id="127" name="Google Shape;127;p25"/>
            <p:cNvGrpSpPr/>
            <p:nvPr/>
          </p:nvGrpSpPr>
          <p:grpSpPr>
            <a:xfrm>
              <a:off x="1385" y="918"/>
              <a:ext cx="4910" cy="2264"/>
              <a:chOff x="1385" y="918"/>
              <a:chExt cx="4910" cy="2264"/>
            </a:xfrm>
          </p:grpSpPr>
          <p:sp>
            <p:nvSpPr>
              <p:cNvPr id="128" name="Google Shape;128;p25"/>
              <p:cNvSpPr/>
              <p:nvPr/>
            </p:nvSpPr>
            <p:spPr>
              <a:xfrm>
                <a:off x="5158" y="1578"/>
                <a:ext cx="64" cy="64"/>
              </a:xfrm>
              <a:custGeom>
                <a:avLst/>
                <a:gdLst/>
                <a:ahLst/>
                <a:cxnLst/>
                <a:rect l="l" t="t" r="r" b="b"/>
                <a:pathLst>
                  <a:path w="267" h="265" extrusionOk="0">
                    <a:moveTo>
                      <a:pt x="134" y="0"/>
                    </a:moveTo>
                    <a:cubicBezTo>
                      <a:pt x="66" y="0"/>
                      <a:pt x="4" y="61"/>
                      <a:pt x="2" y="129"/>
                    </a:cubicBezTo>
                    <a:cubicBezTo>
                      <a:pt x="0" y="198"/>
                      <a:pt x="62" y="263"/>
                      <a:pt x="131" y="265"/>
                    </a:cubicBezTo>
                    <a:cubicBezTo>
                      <a:pt x="132" y="265"/>
                      <a:pt x="133" y="265"/>
                      <a:pt x="134" y="265"/>
                    </a:cubicBezTo>
                    <a:cubicBezTo>
                      <a:pt x="201" y="265"/>
                      <a:pt x="263" y="204"/>
                      <a:pt x="265" y="136"/>
                    </a:cubicBezTo>
                    <a:cubicBezTo>
                      <a:pt x="267" y="67"/>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29" name="Google Shape;129;p25"/>
              <p:cNvSpPr/>
              <p:nvPr/>
            </p:nvSpPr>
            <p:spPr>
              <a:xfrm>
                <a:off x="2096" y="2019"/>
                <a:ext cx="64" cy="63"/>
              </a:xfrm>
              <a:custGeom>
                <a:avLst/>
                <a:gdLst/>
                <a:ahLst/>
                <a:cxnLst/>
                <a:rect l="l" t="t" r="r" b="b"/>
                <a:pathLst>
                  <a:path w="266" h="264" extrusionOk="0">
                    <a:moveTo>
                      <a:pt x="133" y="0"/>
                    </a:moveTo>
                    <a:cubicBezTo>
                      <a:pt x="64" y="0"/>
                      <a:pt x="3" y="61"/>
                      <a:pt x="1" y="130"/>
                    </a:cubicBezTo>
                    <a:cubicBezTo>
                      <a:pt x="0" y="198"/>
                      <a:pt x="62" y="263"/>
                      <a:pt x="131" y="264"/>
                    </a:cubicBezTo>
                    <a:cubicBezTo>
                      <a:pt x="131" y="264"/>
                      <a:pt x="132" y="264"/>
                      <a:pt x="133" y="264"/>
                    </a:cubicBezTo>
                    <a:cubicBezTo>
                      <a:pt x="201" y="264"/>
                      <a:pt x="263" y="202"/>
                      <a:pt x="265" y="134"/>
                    </a:cubicBezTo>
                    <a:cubicBezTo>
                      <a:pt x="266" y="66"/>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0" name="Google Shape;130;p25"/>
              <p:cNvSpPr/>
              <p:nvPr/>
            </p:nvSpPr>
            <p:spPr>
              <a:xfrm>
                <a:off x="5372" y="1138"/>
                <a:ext cx="63" cy="63"/>
              </a:xfrm>
              <a:custGeom>
                <a:avLst/>
                <a:gdLst/>
                <a:ahLst/>
                <a:cxnLst/>
                <a:rect l="l" t="t" r="r" b="b"/>
                <a:pathLst>
                  <a:path w="264" h="264" extrusionOk="0">
                    <a:moveTo>
                      <a:pt x="132" y="0"/>
                    </a:moveTo>
                    <a:cubicBezTo>
                      <a:pt x="132" y="0"/>
                      <a:pt x="132" y="0"/>
                      <a:pt x="131" y="0"/>
                    </a:cubicBezTo>
                    <a:cubicBezTo>
                      <a:pt x="63" y="0"/>
                      <a:pt x="0" y="65"/>
                      <a:pt x="0" y="133"/>
                    </a:cubicBezTo>
                    <a:cubicBezTo>
                      <a:pt x="1" y="202"/>
                      <a:pt x="64" y="264"/>
                      <a:pt x="132" y="264"/>
                    </a:cubicBezTo>
                    <a:cubicBezTo>
                      <a:pt x="132" y="264"/>
                      <a:pt x="132" y="264"/>
                      <a:pt x="133" y="264"/>
                    </a:cubicBezTo>
                    <a:cubicBezTo>
                      <a:pt x="201" y="264"/>
                      <a:pt x="264" y="200"/>
                      <a:pt x="264" y="131"/>
                    </a:cubicBezTo>
                    <a:cubicBezTo>
                      <a:pt x="264" y="62"/>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1" name="Google Shape;131;p25"/>
              <p:cNvSpPr/>
              <p:nvPr/>
            </p:nvSpPr>
            <p:spPr>
              <a:xfrm>
                <a:off x="2096" y="1578"/>
                <a:ext cx="64" cy="64"/>
              </a:xfrm>
              <a:custGeom>
                <a:avLst/>
                <a:gdLst/>
                <a:ahLst/>
                <a:cxnLst/>
                <a:rect l="l" t="t" r="r" b="b"/>
                <a:pathLst>
                  <a:path w="268" h="265" extrusionOk="0">
                    <a:moveTo>
                      <a:pt x="134" y="0"/>
                    </a:moveTo>
                    <a:cubicBezTo>
                      <a:pt x="66" y="0"/>
                      <a:pt x="5" y="60"/>
                      <a:pt x="2" y="129"/>
                    </a:cubicBezTo>
                    <a:cubicBezTo>
                      <a:pt x="0" y="198"/>
                      <a:pt x="61" y="262"/>
                      <a:pt x="130" y="265"/>
                    </a:cubicBezTo>
                    <a:cubicBezTo>
                      <a:pt x="132" y="265"/>
                      <a:pt x="133" y="265"/>
                      <a:pt x="134" y="265"/>
                    </a:cubicBezTo>
                    <a:cubicBezTo>
                      <a:pt x="201" y="265"/>
                      <a:pt x="263" y="204"/>
                      <a:pt x="266" y="136"/>
                    </a:cubicBezTo>
                    <a:cubicBezTo>
                      <a:pt x="268" y="68"/>
                      <a:pt x="206" y="3"/>
                      <a:pt x="137" y="1"/>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2" name="Google Shape;132;p25"/>
              <p:cNvSpPr/>
              <p:nvPr/>
            </p:nvSpPr>
            <p:spPr>
              <a:xfrm>
                <a:off x="3805" y="1211"/>
                <a:ext cx="64" cy="64"/>
              </a:xfrm>
              <a:custGeom>
                <a:avLst/>
                <a:gdLst/>
                <a:ahLst/>
                <a:cxnLst/>
                <a:rect l="l" t="t" r="r" b="b"/>
                <a:pathLst>
                  <a:path w="266" h="263" extrusionOk="0">
                    <a:moveTo>
                      <a:pt x="133" y="0"/>
                    </a:moveTo>
                    <a:cubicBezTo>
                      <a:pt x="65" y="0"/>
                      <a:pt x="2" y="61"/>
                      <a:pt x="1" y="129"/>
                    </a:cubicBezTo>
                    <a:cubicBezTo>
                      <a:pt x="0" y="198"/>
                      <a:pt x="62" y="262"/>
                      <a:pt x="131" y="263"/>
                    </a:cubicBezTo>
                    <a:cubicBezTo>
                      <a:pt x="132" y="263"/>
                      <a:pt x="132" y="263"/>
                      <a:pt x="133" y="263"/>
                    </a:cubicBezTo>
                    <a:cubicBezTo>
                      <a:pt x="201" y="263"/>
                      <a:pt x="264" y="201"/>
                      <a:pt x="265" y="133"/>
                    </a:cubicBezTo>
                    <a:cubicBezTo>
                      <a:pt x="266" y="64"/>
                      <a:pt x="205"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3" name="Google Shape;133;p25"/>
              <p:cNvSpPr/>
              <p:nvPr/>
            </p:nvSpPr>
            <p:spPr>
              <a:xfrm>
                <a:off x="2950" y="2532"/>
                <a:ext cx="64" cy="64"/>
              </a:xfrm>
              <a:custGeom>
                <a:avLst/>
                <a:gdLst/>
                <a:ahLst/>
                <a:cxnLst/>
                <a:rect l="l" t="t" r="r" b="b"/>
                <a:pathLst>
                  <a:path w="266" h="263" extrusionOk="0">
                    <a:moveTo>
                      <a:pt x="133" y="0"/>
                    </a:moveTo>
                    <a:cubicBezTo>
                      <a:pt x="65" y="0"/>
                      <a:pt x="2" y="62"/>
                      <a:pt x="1" y="130"/>
                    </a:cubicBezTo>
                    <a:cubicBezTo>
                      <a:pt x="0" y="199"/>
                      <a:pt x="62" y="262"/>
                      <a:pt x="132" y="263"/>
                    </a:cubicBezTo>
                    <a:cubicBezTo>
                      <a:pt x="132" y="263"/>
                      <a:pt x="133" y="263"/>
                      <a:pt x="133" y="263"/>
                    </a:cubicBezTo>
                    <a:cubicBezTo>
                      <a:pt x="201" y="263"/>
                      <a:pt x="264" y="201"/>
                      <a:pt x="265" y="133"/>
                    </a:cubicBezTo>
                    <a:cubicBezTo>
                      <a:pt x="266" y="64"/>
                      <a:pt x="204"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4" name="Google Shape;134;p25"/>
              <p:cNvSpPr/>
              <p:nvPr/>
            </p:nvSpPr>
            <p:spPr>
              <a:xfrm>
                <a:off x="2808" y="1138"/>
                <a:ext cx="64" cy="63"/>
              </a:xfrm>
              <a:custGeom>
                <a:avLst/>
                <a:gdLst/>
                <a:ahLst/>
                <a:cxnLst/>
                <a:rect l="l" t="t" r="r" b="b"/>
                <a:pathLst>
                  <a:path w="265" h="264" extrusionOk="0">
                    <a:moveTo>
                      <a:pt x="133" y="0"/>
                    </a:moveTo>
                    <a:cubicBezTo>
                      <a:pt x="64" y="0"/>
                      <a:pt x="1" y="63"/>
                      <a:pt x="0" y="132"/>
                    </a:cubicBezTo>
                    <a:cubicBezTo>
                      <a:pt x="0" y="199"/>
                      <a:pt x="65" y="264"/>
                      <a:pt x="132" y="264"/>
                    </a:cubicBezTo>
                    <a:cubicBezTo>
                      <a:pt x="132" y="264"/>
                      <a:pt x="133" y="264"/>
                      <a:pt x="133" y="264"/>
                    </a:cubicBezTo>
                    <a:cubicBezTo>
                      <a:pt x="201" y="264"/>
                      <a:pt x="265" y="201"/>
                      <a:pt x="265" y="132"/>
                    </a:cubicBezTo>
                    <a:cubicBezTo>
                      <a:pt x="265" y="65"/>
                      <a:pt x="199"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5" name="Google Shape;135;p25"/>
              <p:cNvSpPr/>
              <p:nvPr/>
            </p:nvSpPr>
            <p:spPr>
              <a:xfrm>
                <a:off x="3663" y="2019"/>
                <a:ext cx="64" cy="63"/>
              </a:xfrm>
              <a:custGeom>
                <a:avLst/>
                <a:gdLst/>
                <a:ahLst/>
                <a:cxnLst/>
                <a:rect l="l" t="t" r="r" b="b"/>
                <a:pathLst>
                  <a:path w="266" h="264" extrusionOk="0">
                    <a:moveTo>
                      <a:pt x="133" y="0"/>
                    </a:moveTo>
                    <a:cubicBezTo>
                      <a:pt x="65" y="0"/>
                      <a:pt x="2" y="62"/>
                      <a:pt x="1" y="130"/>
                    </a:cubicBezTo>
                    <a:cubicBezTo>
                      <a:pt x="0" y="199"/>
                      <a:pt x="61" y="262"/>
                      <a:pt x="131" y="264"/>
                    </a:cubicBezTo>
                    <a:cubicBezTo>
                      <a:pt x="131" y="264"/>
                      <a:pt x="132" y="264"/>
                      <a:pt x="133" y="264"/>
                    </a:cubicBezTo>
                    <a:cubicBezTo>
                      <a:pt x="201" y="264"/>
                      <a:pt x="264" y="202"/>
                      <a:pt x="265" y="134"/>
                    </a:cubicBezTo>
                    <a:cubicBezTo>
                      <a:pt x="266" y="65"/>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6" name="Google Shape;136;p25"/>
              <p:cNvSpPr/>
              <p:nvPr/>
            </p:nvSpPr>
            <p:spPr>
              <a:xfrm>
                <a:off x="2950" y="1138"/>
                <a:ext cx="64" cy="63"/>
              </a:xfrm>
              <a:custGeom>
                <a:avLst/>
                <a:gdLst/>
                <a:ahLst/>
                <a:cxnLst/>
                <a:rect l="l" t="t" r="r" b="b"/>
                <a:pathLst>
                  <a:path w="266" h="264" extrusionOk="0">
                    <a:moveTo>
                      <a:pt x="133" y="0"/>
                    </a:moveTo>
                    <a:cubicBezTo>
                      <a:pt x="64" y="0"/>
                      <a:pt x="2" y="62"/>
                      <a:pt x="1" y="131"/>
                    </a:cubicBezTo>
                    <a:cubicBezTo>
                      <a:pt x="0" y="200"/>
                      <a:pt x="63" y="264"/>
                      <a:pt x="132" y="264"/>
                    </a:cubicBezTo>
                    <a:cubicBezTo>
                      <a:pt x="132" y="264"/>
                      <a:pt x="133" y="264"/>
                      <a:pt x="133" y="264"/>
                    </a:cubicBezTo>
                    <a:cubicBezTo>
                      <a:pt x="201" y="264"/>
                      <a:pt x="264" y="202"/>
                      <a:pt x="265" y="133"/>
                    </a:cubicBezTo>
                    <a:cubicBezTo>
                      <a:pt x="266" y="65"/>
                      <a:pt x="202"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7" name="Google Shape;137;p25"/>
              <p:cNvSpPr/>
              <p:nvPr/>
            </p:nvSpPr>
            <p:spPr>
              <a:xfrm>
                <a:off x="2310" y="1578"/>
                <a:ext cx="63" cy="64"/>
              </a:xfrm>
              <a:custGeom>
                <a:avLst/>
                <a:gdLst/>
                <a:ahLst/>
                <a:cxnLst/>
                <a:rect l="l" t="t" r="r" b="b"/>
                <a:pathLst>
                  <a:path w="264" h="265" extrusionOk="0">
                    <a:moveTo>
                      <a:pt x="132" y="0"/>
                    </a:moveTo>
                    <a:cubicBezTo>
                      <a:pt x="64" y="0"/>
                      <a:pt x="1" y="64"/>
                      <a:pt x="0" y="132"/>
                    </a:cubicBezTo>
                    <a:cubicBezTo>
                      <a:pt x="0" y="201"/>
                      <a:pt x="63" y="265"/>
                      <a:pt x="132" y="265"/>
                    </a:cubicBezTo>
                    <a:cubicBezTo>
                      <a:pt x="132" y="265"/>
                      <a:pt x="132" y="265"/>
                      <a:pt x="132" y="265"/>
                    </a:cubicBezTo>
                    <a:cubicBezTo>
                      <a:pt x="201" y="265"/>
                      <a:pt x="264" y="201"/>
                      <a:pt x="264" y="133"/>
                    </a:cubicBezTo>
                    <a:cubicBezTo>
                      <a:pt x="264" y="63"/>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8" name="Google Shape;138;p25"/>
              <p:cNvSpPr/>
              <p:nvPr/>
            </p:nvSpPr>
            <p:spPr>
              <a:xfrm>
                <a:off x="4659" y="1652"/>
                <a:ext cx="64" cy="63"/>
              </a:xfrm>
              <a:custGeom>
                <a:avLst/>
                <a:gdLst/>
                <a:ahLst/>
                <a:cxnLst/>
                <a:rect l="l" t="t" r="r" b="b"/>
                <a:pathLst>
                  <a:path w="266" h="263" extrusionOk="0">
                    <a:moveTo>
                      <a:pt x="133" y="0"/>
                    </a:moveTo>
                    <a:cubicBezTo>
                      <a:pt x="65" y="0"/>
                      <a:pt x="2" y="62"/>
                      <a:pt x="1" y="130"/>
                    </a:cubicBezTo>
                    <a:cubicBezTo>
                      <a:pt x="0" y="198"/>
                      <a:pt x="63" y="262"/>
                      <a:pt x="132" y="263"/>
                    </a:cubicBezTo>
                    <a:cubicBezTo>
                      <a:pt x="132" y="263"/>
                      <a:pt x="133" y="263"/>
                      <a:pt x="133" y="263"/>
                    </a:cubicBezTo>
                    <a:cubicBezTo>
                      <a:pt x="201" y="263"/>
                      <a:pt x="265" y="201"/>
                      <a:pt x="266" y="133"/>
                    </a:cubicBezTo>
                    <a:cubicBezTo>
                      <a:pt x="266" y="64"/>
                      <a:pt x="204"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39" name="Google Shape;139;p25"/>
              <p:cNvSpPr/>
              <p:nvPr/>
            </p:nvSpPr>
            <p:spPr>
              <a:xfrm>
                <a:off x="3805" y="2532"/>
                <a:ext cx="64" cy="64"/>
              </a:xfrm>
              <a:custGeom>
                <a:avLst/>
                <a:gdLst/>
                <a:ahLst/>
                <a:cxnLst/>
                <a:rect l="l" t="t" r="r" b="b"/>
                <a:pathLst>
                  <a:path w="266" h="263" extrusionOk="0">
                    <a:moveTo>
                      <a:pt x="133" y="0"/>
                    </a:moveTo>
                    <a:cubicBezTo>
                      <a:pt x="65" y="0"/>
                      <a:pt x="2" y="61"/>
                      <a:pt x="1" y="130"/>
                    </a:cubicBezTo>
                    <a:cubicBezTo>
                      <a:pt x="0" y="198"/>
                      <a:pt x="62" y="262"/>
                      <a:pt x="131" y="263"/>
                    </a:cubicBezTo>
                    <a:cubicBezTo>
                      <a:pt x="132" y="263"/>
                      <a:pt x="132" y="263"/>
                      <a:pt x="133" y="263"/>
                    </a:cubicBezTo>
                    <a:cubicBezTo>
                      <a:pt x="201" y="263"/>
                      <a:pt x="264" y="201"/>
                      <a:pt x="265" y="133"/>
                    </a:cubicBezTo>
                    <a:cubicBezTo>
                      <a:pt x="266" y="64"/>
                      <a:pt x="205"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0" name="Google Shape;140;p25"/>
              <p:cNvSpPr/>
              <p:nvPr/>
            </p:nvSpPr>
            <p:spPr>
              <a:xfrm>
                <a:off x="6012" y="2532"/>
                <a:ext cx="64" cy="64"/>
              </a:xfrm>
              <a:custGeom>
                <a:avLst/>
                <a:gdLst/>
                <a:ahLst/>
                <a:cxnLst/>
                <a:rect l="l" t="t" r="r" b="b"/>
                <a:pathLst>
                  <a:path w="266" h="263" extrusionOk="0">
                    <a:moveTo>
                      <a:pt x="133" y="0"/>
                    </a:moveTo>
                    <a:cubicBezTo>
                      <a:pt x="65" y="0"/>
                      <a:pt x="2" y="61"/>
                      <a:pt x="1" y="130"/>
                    </a:cubicBezTo>
                    <a:cubicBezTo>
                      <a:pt x="0" y="198"/>
                      <a:pt x="63" y="262"/>
                      <a:pt x="131" y="263"/>
                    </a:cubicBezTo>
                    <a:cubicBezTo>
                      <a:pt x="132" y="263"/>
                      <a:pt x="132" y="263"/>
                      <a:pt x="133" y="263"/>
                    </a:cubicBezTo>
                    <a:cubicBezTo>
                      <a:pt x="200" y="263"/>
                      <a:pt x="264" y="201"/>
                      <a:pt x="265" y="133"/>
                    </a:cubicBezTo>
                    <a:cubicBezTo>
                      <a:pt x="266" y="65"/>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1" name="Google Shape;141;p25"/>
              <p:cNvSpPr/>
              <p:nvPr/>
            </p:nvSpPr>
            <p:spPr>
              <a:xfrm>
                <a:off x="1953" y="1652"/>
                <a:ext cx="65" cy="63"/>
              </a:xfrm>
              <a:custGeom>
                <a:avLst/>
                <a:gdLst/>
                <a:ahLst/>
                <a:cxnLst/>
                <a:rect l="l" t="t" r="r" b="b"/>
                <a:pathLst>
                  <a:path w="268" h="263" extrusionOk="0">
                    <a:moveTo>
                      <a:pt x="134" y="0"/>
                    </a:moveTo>
                    <a:cubicBezTo>
                      <a:pt x="66" y="0"/>
                      <a:pt x="4" y="60"/>
                      <a:pt x="2" y="128"/>
                    </a:cubicBezTo>
                    <a:cubicBezTo>
                      <a:pt x="0" y="196"/>
                      <a:pt x="62" y="261"/>
                      <a:pt x="131" y="263"/>
                    </a:cubicBezTo>
                    <a:cubicBezTo>
                      <a:pt x="132" y="263"/>
                      <a:pt x="133" y="263"/>
                      <a:pt x="134" y="263"/>
                    </a:cubicBezTo>
                    <a:cubicBezTo>
                      <a:pt x="202" y="263"/>
                      <a:pt x="264" y="203"/>
                      <a:pt x="266" y="135"/>
                    </a:cubicBezTo>
                    <a:cubicBezTo>
                      <a:pt x="268" y="66"/>
                      <a:pt x="207"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2" name="Google Shape;142;p25"/>
              <p:cNvSpPr/>
              <p:nvPr/>
            </p:nvSpPr>
            <p:spPr>
              <a:xfrm>
                <a:off x="4517" y="1652"/>
                <a:ext cx="64" cy="63"/>
              </a:xfrm>
              <a:custGeom>
                <a:avLst/>
                <a:gdLst/>
                <a:ahLst/>
                <a:cxnLst/>
                <a:rect l="l" t="t" r="r" b="b"/>
                <a:pathLst>
                  <a:path w="267" h="263" extrusionOk="0">
                    <a:moveTo>
                      <a:pt x="134" y="0"/>
                    </a:moveTo>
                    <a:cubicBezTo>
                      <a:pt x="133" y="0"/>
                      <a:pt x="132" y="0"/>
                      <a:pt x="131" y="0"/>
                    </a:cubicBezTo>
                    <a:cubicBezTo>
                      <a:pt x="61" y="2"/>
                      <a:pt x="0" y="65"/>
                      <a:pt x="2" y="134"/>
                    </a:cubicBezTo>
                    <a:cubicBezTo>
                      <a:pt x="4" y="202"/>
                      <a:pt x="67" y="263"/>
                      <a:pt x="134" y="263"/>
                    </a:cubicBezTo>
                    <a:cubicBezTo>
                      <a:pt x="135" y="263"/>
                      <a:pt x="136" y="263"/>
                      <a:pt x="137" y="263"/>
                    </a:cubicBezTo>
                    <a:cubicBezTo>
                      <a:pt x="206" y="262"/>
                      <a:pt x="267" y="198"/>
                      <a:pt x="266" y="129"/>
                    </a:cubicBezTo>
                    <a:cubicBezTo>
                      <a:pt x="264" y="61"/>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3" name="Google Shape;143;p25"/>
              <p:cNvSpPr/>
              <p:nvPr/>
            </p:nvSpPr>
            <p:spPr>
              <a:xfrm>
                <a:off x="3805" y="1138"/>
                <a:ext cx="64" cy="63"/>
              </a:xfrm>
              <a:custGeom>
                <a:avLst/>
                <a:gdLst/>
                <a:ahLst/>
                <a:cxnLst/>
                <a:rect l="l" t="t" r="r" b="b"/>
                <a:pathLst>
                  <a:path w="268" h="264" extrusionOk="0">
                    <a:moveTo>
                      <a:pt x="134" y="0"/>
                    </a:moveTo>
                    <a:cubicBezTo>
                      <a:pt x="67" y="0"/>
                      <a:pt x="4" y="61"/>
                      <a:pt x="2" y="129"/>
                    </a:cubicBezTo>
                    <a:cubicBezTo>
                      <a:pt x="0" y="197"/>
                      <a:pt x="61" y="262"/>
                      <a:pt x="131" y="264"/>
                    </a:cubicBezTo>
                    <a:cubicBezTo>
                      <a:pt x="132" y="264"/>
                      <a:pt x="133" y="264"/>
                      <a:pt x="134" y="264"/>
                    </a:cubicBezTo>
                    <a:cubicBezTo>
                      <a:pt x="202" y="264"/>
                      <a:pt x="264" y="204"/>
                      <a:pt x="266" y="135"/>
                    </a:cubicBezTo>
                    <a:cubicBezTo>
                      <a:pt x="268" y="67"/>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4" name="Google Shape;144;p25"/>
              <p:cNvSpPr/>
              <p:nvPr/>
            </p:nvSpPr>
            <p:spPr>
              <a:xfrm>
                <a:off x="3805" y="2092"/>
                <a:ext cx="64" cy="63"/>
              </a:xfrm>
              <a:custGeom>
                <a:avLst/>
                <a:gdLst/>
                <a:ahLst/>
                <a:cxnLst/>
                <a:rect l="l" t="t" r="r" b="b"/>
                <a:pathLst>
                  <a:path w="268" h="264" extrusionOk="0">
                    <a:moveTo>
                      <a:pt x="134" y="0"/>
                    </a:moveTo>
                    <a:cubicBezTo>
                      <a:pt x="67" y="0"/>
                      <a:pt x="4" y="61"/>
                      <a:pt x="2" y="129"/>
                    </a:cubicBezTo>
                    <a:cubicBezTo>
                      <a:pt x="0" y="197"/>
                      <a:pt x="61" y="262"/>
                      <a:pt x="131" y="264"/>
                    </a:cubicBezTo>
                    <a:cubicBezTo>
                      <a:pt x="132" y="264"/>
                      <a:pt x="133" y="264"/>
                      <a:pt x="134" y="264"/>
                    </a:cubicBezTo>
                    <a:cubicBezTo>
                      <a:pt x="201" y="264"/>
                      <a:pt x="264" y="203"/>
                      <a:pt x="266" y="135"/>
                    </a:cubicBezTo>
                    <a:cubicBezTo>
                      <a:pt x="268" y="66"/>
                      <a:pt x="207" y="2"/>
                      <a:pt x="138"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5" name="Google Shape;145;p25"/>
              <p:cNvSpPr/>
              <p:nvPr/>
            </p:nvSpPr>
            <p:spPr>
              <a:xfrm>
                <a:off x="3662" y="2092"/>
                <a:ext cx="65" cy="63"/>
              </a:xfrm>
              <a:custGeom>
                <a:avLst/>
                <a:gdLst/>
                <a:ahLst/>
                <a:cxnLst/>
                <a:rect l="l" t="t" r="r" b="b"/>
                <a:pathLst>
                  <a:path w="267" h="264" extrusionOk="0">
                    <a:moveTo>
                      <a:pt x="134" y="0"/>
                    </a:moveTo>
                    <a:cubicBezTo>
                      <a:pt x="66" y="0"/>
                      <a:pt x="3" y="61"/>
                      <a:pt x="2" y="130"/>
                    </a:cubicBezTo>
                    <a:cubicBezTo>
                      <a:pt x="0" y="198"/>
                      <a:pt x="62" y="262"/>
                      <a:pt x="131" y="264"/>
                    </a:cubicBezTo>
                    <a:cubicBezTo>
                      <a:pt x="132" y="264"/>
                      <a:pt x="133" y="264"/>
                      <a:pt x="134" y="264"/>
                    </a:cubicBezTo>
                    <a:cubicBezTo>
                      <a:pt x="202" y="264"/>
                      <a:pt x="264" y="203"/>
                      <a:pt x="266" y="134"/>
                    </a:cubicBezTo>
                    <a:cubicBezTo>
                      <a:pt x="267" y="66"/>
                      <a:pt x="205" y="1"/>
                      <a:pt x="136"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6" name="Google Shape;146;p25"/>
              <p:cNvSpPr/>
              <p:nvPr/>
            </p:nvSpPr>
            <p:spPr>
              <a:xfrm>
                <a:off x="5870" y="2899"/>
                <a:ext cx="64" cy="63"/>
              </a:xfrm>
              <a:custGeom>
                <a:avLst/>
                <a:gdLst/>
                <a:ahLst/>
                <a:cxnLst/>
                <a:rect l="l" t="t" r="r" b="b"/>
                <a:pathLst>
                  <a:path w="265" h="264" extrusionOk="0">
                    <a:moveTo>
                      <a:pt x="132" y="1"/>
                    </a:moveTo>
                    <a:cubicBezTo>
                      <a:pt x="132" y="1"/>
                      <a:pt x="132" y="1"/>
                      <a:pt x="132" y="1"/>
                    </a:cubicBezTo>
                    <a:cubicBezTo>
                      <a:pt x="64" y="1"/>
                      <a:pt x="0" y="65"/>
                      <a:pt x="0" y="133"/>
                    </a:cubicBezTo>
                    <a:cubicBezTo>
                      <a:pt x="0" y="202"/>
                      <a:pt x="63" y="264"/>
                      <a:pt x="132" y="264"/>
                    </a:cubicBezTo>
                    <a:cubicBezTo>
                      <a:pt x="133" y="264"/>
                      <a:pt x="133" y="264"/>
                      <a:pt x="133" y="264"/>
                    </a:cubicBezTo>
                    <a:cubicBezTo>
                      <a:pt x="202" y="264"/>
                      <a:pt x="265" y="201"/>
                      <a:pt x="265" y="132"/>
                    </a:cubicBezTo>
                    <a:cubicBezTo>
                      <a:pt x="264" y="63"/>
                      <a:pt x="201" y="0"/>
                      <a:pt x="132" y="1"/>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7" name="Google Shape;147;p25"/>
              <p:cNvSpPr/>
              <p:nvPr/>
            </p:nvSpPr>
            <p:spPr>
              <a:xfrm>
                <a:off x="3805" y="1578"/>
                <a:ext cx="64" cy="64"/>
              </a:xfrm>
              <a:custGeom>
                <a:avLst/>
                <a:gdLst/>
                <a:ahLst/>
                <a:cxnLst/>
                <a:rect l="l" t="t" r="r" b="b"/>
                <a:pathLst>
                  <a:path w="266" h="265" extrusionOk="0">
                    <a:moveTo>
                      <a:pt x="133" y="0"/>
                    </a:moveTo>
                    <a:cubicBezTo>
                      <a:pt x="65" y="0"/>
                      <a:pt x="2" y="62"/>
                      <a:pt x="1" y="131"/>
                    </a:cubicBezTo>
                    <a:cubicBezTo>
                      <a:pt x="0" y="199"/>
                      <a:pt x="62" y="264"/>
                      <a:pt x="131" y="265"/>
                    </a:cubicBezTo>
                    <a:cubicBezTo>
                      <a:pt x="132" y="265"/>
                      <a:pt x="133" y="265"/>
                      <a:pt x="133" y="265"/>
                    </a:cubicBezTo>
                    <a:cubicBezTo>
                      <a:pt x="201" y="265"/>
                      <a:pt x="264" y="203"/>
                      <a:pt x="265" y="134"/>
                    </a:cubicBezTo>
                    <a:cubicBezTo>
                      <a:pt x="266" y="66"/>
                      <a:pt x="203" y="2"/>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8" name="Google Shape;148;p25"/>
              <p:cNvSpPr/>
              <p:nvPr/>
            </p:nvSpPr>
            <p:spPr>
              <a:xfrm>
                <a:off x="6012" y="2899"/>
                <a:ext cx="64" cy="63"/>
              </a:xfrm>
              <a:custGeom>
                <a:avLst/>
                <a:gdLst/>
                <a:ahLst/>
                <a:cxnLst/>
                <a:rect l="l" t="t" r="r" b="b"/>
                <a:pathLst>
                  <a:path w="265" h="263" extrusionOk="0">
                    <a:moveTo>
                      <a:pt x="133" y="0"/>
                    </a:moveTo>
                    <a:cubicBezTo>
                      <a:pt x="64" y="0"/>
                      <a:pt x="2" y="62"/>
                      <a:pt x="1" y="130"/>
                    </a:cubicBezTo>
                    <a:cubicBezTo>
                      <a:pt x="0" y="199"/>
                      <a:pt x="63" y="262"/>
                      <a:pt x="132" y="263"/>
                    </a:cubicBezTo>
                    <a:cubicBezTo>
                      <a:pt x="132" y="263"/>
                      <a:pt x="133" y="263"/>
                      <a:pt x="133" y="263"/>
                    </a:cubicBezTo>
                    <a:cubicBezTo>
                      <a:pt x="202" y="263"/>
                      <a:pt x="264" y="201"/>
                      <a:pt x="265" y="132"/>
                    </a:cubicBezTo>
                    <a:cubicBezTo>
                      <a:pt x="265" y="64"/>
                      <a:pt x="202" y="0"/>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49" name="Google Shape;149;p25"/>
              <p:cNvSpPr/>
              <p:nvPr/>
            </p:nvSpPr>
            <p:spPr>
              <a:xfrm>
                <a:off x="2808" y="2459"/>
                <a:ext cx="64" cy="63"/>
              </a:xfrm>
              <a:custGeom>
                <a:avLst/>
                <a:gdLst/>
                <a:ahLst/>
                <a:cxnLst/>
                <a:rect l="l" t="t" r="r" b="b"/>
                <a:pathLst>
                  <a:path w="267" h="264" extrusionOk="0">
                    <a:moveTo>
                      <a:pt x="134" y="0"/>
                    </a:moveTo>
                    <a:cubicBezTo>
                      <a:pt x="133" y="0"/>
                      <a:pt x="133" y="0"/>
                      <a:pt x="132" y="0"/>
                    </a:cubicBezTo>
                    <a:cubicBezTo>
                      <a:pt x="64" y="1"/>
                      <a:pt x="0" y="65"/>
                      <a:pt x="1" y="133"/>
                    </a:cubicBezTo>
                    <a:cubicBezTo>
                      <a:pt x="2" y="202"/>
                      <a:pt x="65" y="264"/>
                      <a:pt x="133" y="264"/>
                    </a:cubicBezTo>
                    <a:cubicBezTo>
                      <a:pt x="134" y="264"/>
                      <a:pt x="134" y="264"/>
                      <a:pt x="135" y="264"/>
                    </a:cubicBezTo>
                    <a:cubicBezTo>
                      <a:pt x="204" y="263"/>
                      <a:pt x="267" y="199"/>
                      <a:pt x="266" y="131"/>
                    </a:cubicBezTo>
                    <a:cubicBezTo>
                      <a:pt x="265" y="62"/>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0" name="Google Shape;150;p25"/>
              <p:cNvSpPr/>
              <p:nvPr/>
            </p:nvSpPr>
            <p:spPr>
              <a:xfrm>
                <a:off x="3306" y="2092"/>
                <a:ext cx="65" cy="63"/>
              </a:xfrm>
              <a:custGeom>
                <a:avLst/>
                <a:gdLst/>
                <a:ahLst/>
                <a:cxnLst/>
                <a:rect l="l" t="t" r="r" b="b"/>
                <a:pathLst>
                  <a:path w="267" h="264" extrusionOk="0">
                    <a:moveTo>
                      <a:pt x="134" y="0"/>
                    </a:moveTo>
                    <a:cubicBezTo>
                      <a:pt x="133" y="0"/>
                      <a:pt x="133" y="0"/>
                      <a:pt x="132" y="0"/>
                    </a:cubicBezTo>
                    <a:cubicBezTo>
                      <a:pt x="63" y="1"/>
                      <a:pt x="0" y="65"/>
                      <a:pt x="2" y="134"/>
                    </a:cubicBezTo>
                    <a:cubicBezTo>
                      <a:pt x="3" y="202"/>
                      <a:pt x="66" y="264"/>
                      <a:pt x="134" y="264"/>
                    </a:cubicBezTo>
                    <a:cubicBezTo>
                      <a:pt x="134" y="264"/>
                      <a:pt x="135" y="264"/>
                      <a:pt x="136" y="264"/>
                    </a:cubicBezTo>
                    <a:cubicBezTo>
                      <a:pt x="205" y="263"/>
                      <a:pt x="267" y="198"/>
                      <a:pt x="266" y="130"/>
                    </a:cubicBezTo>
                    <a:cubicBezTo>
                      <a:pt x="265" y="62"/>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1" name="Google Shape;151;p25"/>
              <p:cNvSpPr/>
              <p:nvPr/>
            </p:nvSpPr>
            <p:spPr>
              <a:xfrm>
                <a:off x="2950" y="2459"/>
                <a:ext cx="64" cy="63"/>
              </a:xfrm>
              <a:custGeom>
                <a:avLst/>
                <a:gdLst/>
                <a:ahLst/>
                <a:cxnLst/>
                <a:rect l="l" t="t" r="r" b="b"/>
                <a:pathLst>
                  <a:path w="265" h="264" extrusionOk="0">
                    <a:moveTo>
                      <a:pt x="133" y="0"/>
                    </a:moveTo>
                    <a:cubicBezTo>
                      <a:pt x="64" y="0"/>
                      <a:pt x="2" y="62"/>
                      <a:pt x="1" y="132"/>
                    </a:cubicBezTo>
                    <a:cubicBezTo>
                      <a:pt x="0" y="200"/>
                      <a:pt x="64" y="264"/>
                      <a:pt x="132" y="264"/>
                    </a:cubicBezTo>
                    <a:cubicBezTo>
                      <a:pt x="132" y="264"/>
                      <a:pt x="132" y="264"/>
                      <a:pt x="133" y="264"/>
                    </a:cubicBezTo>
                    <a:cubicBezTo>
                      <a:pt x="202" y="264"/>
                      <a:pt x="265" y="202"/>
                      <a:pt x="265" y="133"/>
                    </a:cubicBezTo>
                    <a:cubicBezTo>
                      <a:pt x="265" y="64"/>
                      <a:pt x="202" y="0"/>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2" name="Google Shape;152;p25"/>
              <p:cNvSpPr/>
              <p:nvPr/>
            </p:nvSpPr>
            <p:spPr>
              <a:xfrm>
                <a:off x="1953" y="2019"/>
                <a:ext cx="65" cy="63"/>
              </a:xfrm>
              <a:custGeom>
                <a:avLst/>
                <a:gdLst/>
                <a:ahLst/>
                <a:cxnLst/>
                <a:rect l="l" t="t" r="r" b="b"/>
                <a:pathLst>
                  <a:path w="267" h="264" extrusionOk="0">
                    <a:moveTo>
                      <a:pt x="133" y="0"/>
                    </a:moveTo>
                    <a:cubicBezTo>
                      <a:pt x="66" y="0"/>
                      <a:pt x="2" y="63"/>
                      <a:pt x="1" y="130"/>
                    </a:cubicBezTo>
                    <a:cubicBezTo>
                      <a:pt x="0" y="197"/>
                      <a:pt x="65" y="263"/>
                      <a:pt x="132" y="264"/>
                    </a:cubicBezTo>
                    <a:cubicBezTo>
                      <a:pt x="133" y="264"/>
                      <a:pt x="133" y="264"/>
                      <a:pt x="134" y="264"/>
                    </a:cubicBezTo>
                    <a:cubicBezTo>
                      <a:pt x="202" y="264"/>
                      <a:pt x="265" y="201"/>
                      <a:pt x="266" y="133"/>
                    </a:cubicBezTo>
                    <a:cubicBezTo>
                      <a:pt x="267" y="65"/>
                      <a:pt x="203"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3" name="Google Shape;153;p25"/>
              <p:cNvSpPr/>
              <p:nvPr/>
            </p:nvSpPr>
            <p:spPr>
              <a:xfrm>
                <a:off x="1953" y="1211"/>
                <a:ext cx="65" cy="64"/>
              </a:xfrm>
              <a:custGeom>
                <a:avLst/>
                <a:gdLst/>
                <a:ahLst/>
                <a:cxnLst/>
                <a:rect l="l" t="t" r="r" b="b"/>
                <a:pathLst>
                  <a:path w="269" h="263" extrusionOk="0">
                    <a:moveTo>
                      <a:pt x="134" y="0"/>
                    </a:moveTo>
                    <a:cubicBezTo>
                      <a:pt x="66" y="0"/>
                      <a:pt x="4" y="59"/>
                      <a:pt x="2" y="127"/>
                    </a:cubicBezTo>
                    <a:cubicBezTo>
                      <a:pt x="0" y="195"/>
                      <a:pt x="62" y="261"/>
                      <a:pt x="130" y="263"/>
                    </a:cubicBezTo>
                    <a:cubicBezTo>
                      <a:pt x="132" y="263"/>
                      <a:pt x="133" y="263"/>
                      <a:pt x="134" y="263"/>
                    </a:cubicBezTo>
                    <a:cubicBezTo>
                      <a:pt x="202" y="263"/>
                      <a:pt x="264" y="203"/>
                      <a:pt x="266" y="135"/>
                    </a:cubicBezTo>
                    <a:cubicBezTo>
                      <a:pt x="269" y="66"/>
                      <a:pt x="208" y="2"/>
                      <a:pt x="138" y="0"/>
                    </a:cubicBezTo>
                    <a:cubicBezTo>
                      <a:pt x="137"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4" name="Google Shape;154;p25"/>
              <p:cNvSpPr/>
              <p:nvPr/>
            </p:nvSpPr>
            <p:spPr>
              <a:xfrm>
                <a:off x="4660" y="1211"/>
                <a:ext cx="63" cy="64"/>
              </a:xfrm>
              <a:custGeom>
                <a:avLst/>
                <a:gdLst/>
                <a:ahLst/>
                <a:cxnLst/>
                <a:rect l="l" t="t" r="r" b="b"/>
                <a:pathLst>
                  <a:path w="265" h="264" extrusionOk="0">
                    <a:moveTo>
                      <a:pt x="132" y="0"/>
                    </a:moveTo>
                    <a:cubicBezTo>
                      <a:pt x="63" y="0"/>
                      <a:pt x="0" y="63"/>
                      <a:pt x="0" y="132"/>
                    </a:cubicBezTo>
                    <a:cubicBezTo>
                      <a:pt x="0" y="200"/>
                      <a:pt x="63" y="264"/>
                      <a:pt x="132" y="264"/>
                    </a:cubicBezTo>
                    <a:cubicBezTo>
                      <a:pt x="132" y="264"/>
                      <a:pt x="132" y="264"/>
                      <a:pt x="132" y="264"/>
                    </a:cubicBezTo>
                    <a:cubicBezTo>
                      <a:pt x="200" y="264"/>
                      <a:pt x="264" y="201"/>
                      <a:pt x="265" y="133"/>
                    </a:cubicBezTo>
                    <a:cubicBezTo>
                      <a:pt x="265" y="63"/>
                      <a:pt x="203" y="1"/>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5" name="Google Shape;155;p25"/>
              <p:cNvSpPr/>
              <p:nvPr/>
            </p:nvSpPr>
            <p:spPr>
              <a:xfrm>
                <a:off x="2096" y="2092"/>
                <a:ext cx="64" cy="63"/>
              </a:xfrm>
              <a:custGeom>
                <a:avLst/>
                <a:gdLst/>
                <a:ahLst/>
                <a:cxnLst/>
                <a:rect l="l" t="t" r="r" b="b"/>
                <a:pathLst>
                  <a:path w="268" h="264" extrusionOk="0">
                    <a:moveTo>
                      <a:pt x="134" y="0"/>
                    </a:moveTo>
                    <a:cubicBezTo>
                      <a:pt x="66" y="0"/>
                      <a:pt x="4" y="61"/>
                      <a:pt x="2" y="129"/>
                    </a:cubicBezTo>
                    <a:cubicBezTo>
                      <a:pt x="0" y="199"/>
                      <a:pt x="61" y="262"/>
                      <a:pt x="131" y="264"/>
                    </a:cubicBezTo>
                    <a:cubicBezTo>
                      <a:pt x="132" y="264"/>
                      <a:pt x="133" y="264"/>
                      <a:pt x="134" y="264"/>
                    </a:cubicBezTo>
                    <a:cubicBezTo>
                      <a:pt x="201" y="264"/>
                      <a:pt x="264" y="203"/>
                      <a:pt x="266" y="135"/>
                    </a:cubicBezTo>
                    <a:cubicBezTo>
                      <a:pt x="268" y="66"/>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6" name="Google Shape;156;p25"/>
              <p:cNvSpPr/>
              <p:nvPr/>
            </p:nvSpPr>
            <p:spPr>
              <a:xfrm>
                <a:off x="5870" y="2972"/>
                <a:ext cx="64" cy="64"/>
              </a:xfrm>
              <a:custGeom>
                <a:avLst/>
                <a:gdLst/>
                <a:ahLst/>
                <a:cxnLst/>
                <a:rect l="l" t="t" r="r" b="b"/>
                <a:pathLst>
                  <a:path w="267" h="264" extrusionOk="0">
                    <a:moveTo>
                      <a:pt x="134" y="0"/>
                    </a:moveTo>
                    <a:cubicBezTo>
                      <a:pt x="133" y="0"/>
                      <a:pt x="133" y="0"/>
                      <a:pt x="132" y="0"/>
                    </a:cubicBezTo>
                    <a:cubicBezTo>
                      <a:pt x="63" y="1"/>
                      <a:pt x="0" y="65"/>
                      <a:pt x="1" y="134"/>
                    </a:cubicBezTo>
                    <a:cubicBezTo>
                      <a:pt x="2" y="202"/>
                      <a:pt x="66" y="264"/>
                      <a:pt x="134" y="264"/>
                    </a:cubicBezTo>
                    <a:cubicBezTo>
                      <a:pt x="134" y="264"/>
                      <a:pt x="134" y="264"/>
                      <a:pt x="135" y="264"/>
                    </a:cubicBezTo>
                    <a:cubicBezTo>
                      <a:pt x="204" y="264"/>
                      <a:pt x="267" y="200"/>
                      <a:pt x="266" y="131"/>
                    </a:cubicBezTo>
                    <a:cubicBezTo>
                      <a:pt x="265" y="63"/>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7" name="Google Shape;157;p25"/>
              <p:cNvSpPr/>
              <p:nvPr/>
            </p:nvSpPr>
            <p:spPr>
              <a:xfrm>
                <a:off x="4303" y="1578"/>
                <a:ext cx="64" cy="64"/>
              </a:xfrm>
              <a:custGeom>
                <a:avLst/>
                <a:gdLst/>
                <a:ahLst/>
                <a:cxnLst/>
                <a:rect l="l" t="t" r="r" b="b"/>
                <a:pathLst>
                  <a:path w="265" h="265" extrusionOk="0">
                    <a:moveTo>
                      <a:pt x="132" y="0"/>
                    </a:moveTo>
                    <a:cubicBezTo>
                      <a:pt x="132" y="0"/>
                      <a:pt x="131" y="0"/>
                      <a:pt x="130" y="0"/>
                    </a:cubicBezTo>
                    <a:cubicBezTo>
                      <a:pt x="61" y="1"/>
                      <a:pt x="0" y="65"/>
                      <a:pt x="1" y="134"/>
                    </a:cubicBezTo>
                    <a:cubicBezTo>
                      <a:pt x="2" y="203"/>
                      <a:pt x="65" y="265"/>
                      <a:pt x="132" y="265"/>
                    </a:cubicBezTo>
                    <a:cubicBezTo>
                      <a:pt x="133" y="265"/>
                      <a:pt x="134" y="265"/>
                      <a:pt x="134" y="265"/>
                    </a:cubicBezTo>
                    <a:cubicBezTo>
                      <a:pt x="203" y="263"/>
                      <a:pt x="265" y="199"/>
                      <a:pt x="264" y="131"/>
                    </a:cubicBezTo>
                    <a:cubicBezTo>
                      <a:pt x="263" y="64"/>
                      <a:pt x="199"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8" name="Google Shape;158;p25"/>
              <p:cNvSpPr/>
              <p:nvPr/>
            </p:nvSpPr>
            <p:spPr>
              <a:xfrm>
                <a:off x="3805" y="2019"/>
                <a:ext cx="64" cy="63"/>
              </a:xfrm>
              <a:custGeom>
                <a:avLst/>
                <a:gdLst/>
                <a:ahLst/>
                <a:cxnLst/>
                <a:rect l="l" t="t" r="r" b="b"/>
                <a:pathLst>
                  <a:path w="268" h="264" extrusionOk="0">
                    <a:moveTo>
                      <a:pt x="134" y="0"/>
                    </a:moveTo>
                    <a:cubicBezTo>
                      <a:pt x="133" y="0"/>
                      <a:pt x="132" y="0"/>
                      <a:pt x="132" y="0"/>
                    </a:cubicBezTo>
                    <a:cubicBezTo>
                      <a:pt x="63" y="1"/>
                      <a:pt x="0" y="66"/>
                      <a:pt x="2" y="134"/>
                    </a:cubicBezTo>
                    <a:cubicBezTo>
                      <a:pt x="3" y="203"/>
                      <a:pt x="66" y="264"/>
                      <a:pt x="134" y="264"/>
                    </a:cubicBezTo>
                    <a:cubicBezTo>
                      <a:pt x="135" y="264"/>
                      <a:pt x="136" y="264"/>
                      <a:pt x="137" y="264"/>
                    </a:cubicBezTo>
                    <a:cubicBezTo>
                      <a:pt x="206" y="262"/>
                      <a:pt x="268" y="198"/>
                      <a:pt x="266" y="129"/>
                    </a:cubicBezTo>
                    <a:cubicBezTo>
                      <a:pt x="265" y="62"/>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59" name="Google Shape;159;p25"/>
              <p:cNvSpPr/>
              <p:nvPr/>
            </p:nvSpPr>
            <p:spPr>
              <a:xfrm>
                <a:off x="3805" y="2459"/>
                <a:ext cx="64" cy="63"/>
              </a:xfrm>
              <a:custGeom>
                <a:avLst/>
                <a:gdLst/>
                <a:ahLst/>
                <a:cxnLst/>
                <a:rect l="l" t="t" r="r" b="b"/>
                <a:pathLst>
                  <a:path w="266" h="264" extrusionOk="0">
                    <a:moveTo>
                      <a:pt x="133" y="0"/>
                    </a:moveTo>
                    <a:cubicBezTo>
                      <a:pt x="133" y="0"/>
                      <a:pt x="132" y="0"/>
                      <a:pt x="132" y="0"/>
                    </a:cubicBezTo>
                    <a:cubicBezTo>
                      <a:pt x="62" y="1"/>
                      <a:pt x="0" y="65"/>
                      <a:pt x="1" y="134"/>
                    </a:cubicBezTo>
                    <a:cubicBezTo>
                      <a:pt x="2" y="202"/>
                      <a:pt x="65" y="264"/>
                      <a:pt x="133" y="264"/>
                    </a:cubicBezTo>
                    <a:cubicBezTo>
                      <a:pt x="134" y="264"/>
                      <a:pt x="134" y="264"/>
                      <a:pt x="135" y="264"/>
                    </a:cubicBezTo>
                    <a:cubicBezTo>
                      <a:pt x="204" y="263"/>
                      <a:pt x="266" y="200"/>
                      <a:pt x="265" y="130"/>
                    </a:cubicBezTo>
                    <a:cubicBezTo>
                      <a:pt x="264"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0" name="Google Shape;160;p25"/>
              <p:cNvSpPr/>
              <p:nvPr/>
            </p:nvSpPr>
            <p:spPr>
              <a:xfrm>
                <a:off x="2096" y="1652"/>
                <a:ext cx="64" cy="63"/>
              </a:xfrm>
              <a:custGeom>
                <a:avLst/>
                <a:gdLst/>
                <a:ahLst/>
                <a:cxnLst/>
                <a:rect l="l" t="t" r="r" b="b"/>
                <a:pathLst>
                  <a:path w="265" h="263" extrusionOk="0">
                    <a:moveTo>
                      <a:pt x="133" y="0"/>
                    </a:moveTo>
                    <a:cubicBezTo>
                      <a:pt x="132" y="0"/>
                      <a:pt x="132" y="0"/>
                      <a:pt x="131" y="0"/>
                    </a:cubicBezTo>
                    <a:cubicBezTo>
                      <a:pt x="61" y="1"/>
                      <a:pt x="0" y="65"/>
                      <a:pt x="1" y="134"/>
                    </a:cubicBezTo>
                    <a:cubicBezTo>
                      <a:pt x="2" y="203"/>
                      <a:pt x="64" y="263"/>
                      <a:pt x="133" y="263"/>
                    </a:cubicBezTo>
                    <a:cubicBezTo>
                      <a:pt x="133" y="263"/>
                      <a:pt x="134" y="263"/>
                      <a:pt x="135" y="263"/>
                    </a:cubicBezTo>
                    <a:cubicBezTo>
                      <a:pt x="203" y="262"/>
                      <a:pt x="265" y="198"/>
                      <a:pt x="265" y="129"/>
                    </a:cubicBezTo>
                    <a:cubicBezTo>
                      <a:pt x="264" y="62"/>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1" name="Google Shape;161;p25"/>
              <p:cNvSpPr/>
              <p:nvPr/>
            </p:nvSpPr>
            <p:spPr>
              <a:xfrm>
                <a:off x="5158" y="2019"/>
                <a:ext cx="64" cy="63"/>
              </a:xfrm>
              <a:custGeom>
                <a:avLst/>
                <a:gdLst/>
                <a:ahLst/>
                <a:cxnLst/>
                <a:rect l="l" t="t" r="r" b="b"/>
                <a:pathLst>
                  <a:path w="268" h="263" extrusionOk="0">
                    <a:moveTo>
                      <a:pt x="134" y="0"/>
                    </a:moveTo>
                    <a:cubicBezTo>
                      <a:pt x="133" y="0"/>
                      <a:pt x="131" y="0"/>
                      <a:pt x="130" y="0"/>
                    </a:cubicBezTo>
                    <a:cubicBezTo>
                      <a:pt x="60" y="2"/>
                      <a:pt x="0" y="66"/>
                      <a:pt x="2" y="136"/>
                    </a:cubicBezTo>
                    <a:cubicBezTo>
                      <a:pt x="5" y="204"/>
                      <a:pt x="66" y="263"/>
                      <a:pt x="134" y="263"/>
                    </a:cubicBezTo>
                    <a:cubicBezTo>
                      <a:pt x="135" y="263"/>
                      <a:pt x="136" y="263"/>
                      <a:pt x="138" y="263"/>
                    </a:cubicBezTo>
                    <a:cubicBezTo>
                      <a:pt x="208" y="261"/>
                      <a:pt x="268" y="197"/>
                      <a:pt x="265" y="128"/>
                    </a:cubicBezTo>
                    <a:cubicBezTo>
                      <a:pt x="263" y="61"/>
                      <a:pt x="200"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2" name="Google Shape;162;p25"/>
              <p:cNvSpPr/>
              <p:nvPr/>
            </p:nvSpPr>
            <p:spPr>
              <a:xfrm>
                <a:off x="4659" y="1138"/>
                <a:ext cx="65" cy="63"/>
              </a:xfrm>
              <a:custGeom>
                <a:avLst/>
                <a:gdLst/>
                <a:ahLst/>
                <a:cxnLst/>
                <a:rect l="l" t="t" r="r" b="b"/>
                <a:pathLst>
                  <a:path w="268" h="264" extrusionOk="0">
                    <a:moveTo>
                      <a:pt x="134" y="0"/>
                    </a:moveTo>
                    <a:cubicBezTo>
                      <a:pt x="67" y="0"/>
                      <a:pt x="4" y="61"/>
                      <a:pt x="2" y="129"/>
                    </a:cubicBezTo>
                    <a:cubicBezTo>
                      <a:pt x="0" y="198"/>
                      <a:pt x="62" y="262"/>
                      <a:pt x="132" y="264"/>
                    </a:cubicBezTo>
                    <a:cubicBezTo>
                      <a:pt x="133" y="264"/>
                      <a:pt x="134" y="264"/>
                      <a:pt x="135" y="264"/>
                    </a:cubicBezTo>
                    <a:cubicBezTo>
                      <a:pt x="202" y="264"/>
                      <a:pt x="265" y="203"/>
                      <a:pt x="267" y="135"/>
                    </a:cubicBezTo>
                    <a:cubicBezTo>
                      <a:pt x="268" y="67"/>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3" name="Google Shape;163;p25"/>
              <p:cNvSpPr/>
              <p:nvPr/>
            </p:nvSpPr>
            <p:spPr>
              <a:xfrm>
                <a:off x="5372" y="2459"/>
                <a:ext cx="63" cy="63"/>
              </a:xfrm>
              <a:custGeom>
                <a:avLst/>
                <a:gdLst/>
                <a:ahLst/>
                <a:cxnLst/>
                <a:rect l="l" t="t" r="r" b="b"/>
                <a:pathLst>
                  <a:path w="264" h="264" extrusionOk="0">
                    <a:moveTo>
                      <a:pt x="132" y="0"/>
                    </a:moveTo>
                    <a:cubicBezTo>
                      <a:pt x="132" y="0"/>
                      <a:pt x="131" y="0"/>
                      <a:pt x="131" y="0"/>
                    </a:cubicBezTo>
                    <a:cubicBezTo>
                      <a:pt x="63" y="1"/>
                      <a:pt x="0" y="65"/>
                      <a:pt x="0" y="133"/>
                    </a:cubicBezTo>
                    <a:cubicBezTo>
                      <a:pt x="1" y="202"/>
                      <a:pt x="63" y="264"/>
                      <a:pt x="132" y="264"/>
                    </a:cubicBezTo>
                    <a:cubicBezTo>
                      <a:pt x="132" y="264"/>
                      <a:pt x="133" y="264"/>
                      <a:pt x="133" y="264"/>
                    </a:cubicBezTo>
                    <a:cubicBezTo>
                      <a:pt x="202" y="263"/>
                      <a:pt x="264" y="200"/>
                      <a:pt x="264" y="131"/>
                    </a:cubicBezTo>
                    <a:cubicBezTo>
                      <a:pt x="263" y="62"/>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4" name="Google Shape;164;p25"/>
              <p:cNvSpPr/>
              <p:nvPr/>
            </p:nvSpPr>
            <p:spPr>
              <a:xfrm>
                <a:off x="5870" y="2459"/>
                <a:ext cx="64" cy="63"/>
              </a:xfrm>
              <a:custGeom>
                <a:avLst/>
                <a:gdLst/>
                <a:ahLst/>
                <a:cxnLst/>
                <a:rect l="l" t="t" r="r" b="b"/>
                <a:pathLst>
                  <a:path w="267" h="264" extrusionOk="0">
                    <a:moveTo>
                      <a:pt x="134" y="0"/>
                    </a:moveTo>
                    <a:cubicBezTo>
                      <a:pt x="133" y="0"/>
                      <a:pt x="132" y="0"/>
                      <a:pt x="131" y="0"/>
                    </a:cubicBezTo>
                    <a:cubicBezTo>
                      <a:pt x="62" y="2"/>
                      <a:pt x="0" y="67"/>
                      <a:pt x="1" y="135"/>
                    </a:cubicBezTo>
                    <a:cubicBezTo>
                      <a:pt x="3" y="203"/>
                      <a:pt x="66" y="264"/>
                      <a:pt x="133" y="264"/>
                    </a:cubicBezTo>
                    <a:cubicBezTo>
                      <a:pt x="134" y="264"/>
                      <a:pt x="135" y="264"/>
                      <a:pt x="136" y="264"/>
                    </a:cubicBezTo>
                    <a:cubicBezTo>
                      <a:pt x="206" y="262"/>
                      <a:pt x="267" y="198"/>
                      <a:pt x="266" y="129"/>
                    </a:cubicBezTo>
                    <a:cubicBezTo>
                      <a:pt x="264" y="61"/>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5" name="Google Shape;165;p25"/>
              <p:cNvSpPr/>
              <p:nvPr/>
            </p:nvSpPr>
            <p:spPr>
              <a:xfrm>
                <a:off x="4517" y="1578"/>
                <a:ext cx="64" cy="64"/>
              </a:xfrm>
              <a:custGeom>
                <a:avLst/>
                <a:gdLst/>
                <a:ahLst/>
                <a:cxnLst/>
                <a:rect l="l" t="t" r="r" b="b"/>
                <a:pathLst>
                  <a:path w="268" h="265" extrusionOk="0">
                    <a:moveTo>
                      <a:pt x="134" y="0"/>
                    </a:moveTo>
                    <a:cubicBezTo>
                      <a:pt x="133" y="0"/>
                      <a:pt x="132" y="0"/>
                      <a:pt x="130" y="1"/>
                    </a:cubicBezTo>
                    <a:cubicBezTo>
                      <a:pt x="62" y="3"/>
                      <a:pt x="0" y="68"/>
                      <a:pt x="2" y="136"/>
                    </a:cubicBezTo>
                    <a:cubicBezTo>
                      <a:pt x="4" y="204"/>
                      <a:pt x="67" y="265"/>
                      <a:pt x="134" y="265"/>
                    </a:cubicBezTo>
                    <a:cubicBezTo>
                      <a:pt x="135" y="265"/>
                      <a:pt x="136" y="265"/>
                      <a:pt x="137" y="265"/>
                    </a:cubicBezTo>
                    <a:cubicBezTo>
                      <a:pt x="206" y="262"/>
                      <a:pt x="268" y="198"/>
                      <a:pt x="265" y="129"/>
                    </a:cubicBezTo>
                    <a:cubicBezTo>
                      <a:pt x="263" y="60"/>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6" name="Google Shape;166;p25"/>
              <p:cNvSpPr/>
              <p:nvPr/>
            </p:nvSpPr>
            <p:spPr>
              <a:xfrm>
                <a:off x="2951" y="1211"/>
                <a:ext cx="63" cy="64"/>
              </a:xfrm>
              <a:custGeom>
                <a:avLst/>
                <a:gdLst/>
                <a:ahLst/>
                <a:cxnLst/>
                <a:rect l="l" t="t" r="r" b="b"/>
                <a:pathLst>
                  <a:path w="265" h="264" extrusionOk="0">
                    <a:moveTo>
                      <a:pt x="132" y="0"/>
                    </a:moveTo>
                    <a:cubicBezTo>
                      <a:pt x="132" y="0"/>
                      <a:pt x="131" y="0"/>
                      <a:pt x="131" y="0"/>
                    </a:cubicBezTo>
                    <a:cubicBezTo>
                      <a:pt x="62" y="1"/>
                      <a:pt x="0" y="64"/>
                      <a:pt x="0" y="133"/>
                    </a:cubicBezTo>
                    <a:cubicBezTo>
                      <a:pt x="1" y="203"/>
                      <a:pt x="63" y="264"/>
                      <a:pt x="132" y="264"/>
                    </a:cubicBezTo>
                    <a:cubicBezTo>
                      <a:pt x="132" y="264"/>
                      <a:pt x="133" y="264"/>
                      <a:pt x="133" y="264"/>
                    </a:cubicBezTo>
                    <a:cubicBezTo>
                      <a:pt x="202" y="263"/>
                      <a:pt x="265" y="199"/>
                      <a:pt x="264" y="131"/>
                    </a:cubicBezTo>
                    <a:cubicBezTo>
                      <a:pt x="263" y="62"/>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7" name="Google Shape;167;p25"/>
              <p:cNvSpPr/>
              <p:nvPr/>
            </p:nvSpPr>
            <p:spPr>
              <a:xfrm>
                <a:off x="1953" y="1138"/>
                <a:ext cx="65" cy="63"/>
              </a:xfrm>
              <a:custGeom>
                <a:avLst/>
                <a:gdLst/>
                <a:ahLst/>
                <a:cxnLst/>
                <a:rect l="l" t="t" r="r" b="b"/>
                <a:pathLst>
                  <a:path w="267" h="264" extrusionOk="0">
                    <a:moveTo>
                      <a:pt x="133" y="0"/>
                    </a:moveTo>
                    <a:cubicBezTo>
                      <a:pt x="66" y="0"/>
                      <a:pt x="2" y="62"/>
                      <a:pt x="1" y="131"/>
                    </a:cubicBezTo>
                    <a:cubicBezTo>
                      <a:pt x="0" y="199"/>
                      <a:pt x="62" y="263"/>
                      <a:pt x="132" y="264"/>
                    </a:cubicBezTo>
                    <a:cubicBezTo>
                      <a:pt x="132" y="264"/>
                      <a:pt x="133" y="264"/>
                      <a:pt x="133" y="264"/>
                    </a:cubicBezTo>
                    <a:cubicBezTo>
                      <a:pt x="201" y="264"/>
                      <a:pt x="264" y="202"/>
                      <a:pt x="266" y="134"/>
                    </a:cubicBezTo>
                    <a:cubicBezTo>
                      <a:pt x="267" y="65"/>
                      <a:pt x="204"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8" name="Google Shape;168;p25"/>
              <p:cNvSpPr/>
              <p:nvPr/>
            </p:nvSpPr>
            <p:spPr>
              <a:xfrm>
                <a:off x="6012" y="2459"/>
                <a:ext cx="64" cy="63"/>
              </a:xfrm>
              <a:custGeom>
                <a:avLst/>
                <a:gdLst/>
                <a:ahLst/>
                <a:cxnLst/>
                <a:rect l="l" t="t" r="r" b="b"/>
                <a:pathLst>
                  <a:path w="267" h="264" extrusionOk="0">
                    <a:moveTo>
                      <a:pt x="134" y="0"/>
                    </a:moveTo>
                    <a:cubicBezTo>
                      <a:pt x="133" y="0"/>
                      <a:pt x="132" y="0"/>
                      <a:pt x="132" y="0"/>
                    </a:cubicBezTo>
                    <a:cubicBezTo>
                      <a:pt x="62" y="1"/>
                      <a:pt x="0" y="66"/>
                      <a:pt x="2" y="134"/>
                    </a:cubicBezTo>
                    <a:cubicBezTo>
                      <a:pt x="4" y="203"/>
                      <a:pt x="66" y="264"/>
                      <a:pt x="134" y="264"/>
                    </a:cubicBezTo>
                    <a:cubicBezTo>
                      <a:pt x="135" y="264"/>
                      <a:pt x="135" y="264"/>
                      <a:pt x="136" y="264"/>
                    </a:cubicBezTo>
                    <a:cubicBezTo>
                      <a:pt x="206" y="262"/>
                      <a:pt x="267" y="199"/>
                      <a:pt x="266" y="130"/>
                    </a:cubicBezTo>
                    <a:cubicBezTo>
                      <a:pt x="264" y="62"/>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69" name="Google Shape;169;p25"/>
              <p:cNvSpPr/>
              <p:nvPr/>
            </p:nvSpPr>
            <p:spPr>
              <a:xfrm>
                <a:off x="2096" y="1138"/>
                <a:ext cx="64" cy="63"/>
              </a:xfrm>
              <a:custGeom>
                <a:avLst/>
                <a:gdLst/>
                <a:ahLst/>
                <a:cxnLst/>
                <a:rect l="l" t="t" r="r" b="b"/>
                <a:pathLst>
                  <a:path w="266" h="264" extrusionOk="0">
                    <a:moveTo>
                      <a:pt x="133" y="0"/>
                    </a:moveTo>
                    <a:cubicBezTo>
                      <a:pt x="132" y="0"/>
                      <a:pt x="131" y="0"/>
                      <a:pt x="130" y="0"/>
                    </a:cubicBezTo>
                    <a:cubicBezTo>
                      <a:pt x="61" y="1"/>
                      <a:pt x="0" y="65"/>
                      <a:pt x="1" y="134"/>
                    </a:cubicBezTo>
                    <a:cubicBezTo>
                      <a:pt x="2" y="203"/>
                      <a:pt x="65" y="264"/>
                      <a:pt x="133" y="264"/>
                    </a:cubicBezTo>
                    <a:cubicBezTo>
                      <a:pt x="133" y="264"/>
                      <a:pt x="134" y="264"/>
                      <a:pt x="135" y="264"/>
                    </a:cubicBezTo>
                    <a:cubicBezTo>
                      <a:pt x="204" y="263"/>
                      <a:pt x="266" y="198"/>
                      <a:pt x="265" y="130"/>
                    </a:cubicBezTo>
                    <a:cubicBezTo>
                      <a:pt x="263" y="62"/>
                      <a:pt x="200"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0" name="Google Shape;170;p25"/>
              <p:cNvSpPr/>
              <p:nvPr/>
            </p:nvSpPr>
            <p:spPr>
              <a:xfrm>
                <a:off x="3663" y="1211"/>
                <a:ext cx="63" cy="64"/>
              </a:xfrm>
              <a:custGeom>
                <a:avLst/>
                <a:gdLst/>
                <a:ahLst/>
                <a:cxnLst/>
                <a:rect l="l" t="t" r="r" b="b"/>
                <a:pathLst>
                  <a:path w="265" h="264" extrusionOk="0">
                    <a:moveTo>
                      <a:pt x="133" y="0"/>
                    </a:moveTo>
                    <a:cubicBezTo>
                      <a:pt x="132" y="0"/>
                      <a:pt x="132" y="0"/>
                      <a:pt x="131" y="0"/>
                    </a:cubicBezTo>
                    <a:cubicBezTo>
                      <a:pt x="62" y="1"/>
                      <a:pt x="0" y="64"/>
                      <a:pt x="1" y="133"/>
                    </a:cubicBezTo>
                    <a:cubicBezTo>
                      <a:pt x="2" y="202"/>
                      <a:pt x="65" y="264"/>
                      <a:pt x="133" y="264"/>
                    </a:cubicBezTo>
                    <a:cubicBezTo>
                      <a:pt x="133" y="264"/>
                      <a:pt x="134" y="264"/>
                      <a:pt x="134" y="264"/>
                    </a:cubicBezTo>
                    <a:cubicBezTo>
                      <a:pt x="203" y="263"/>
                      <a:pt x="265" y="200"/>
                      <a:pt x="265" y="131"/>
                    </a:cubicBezTo>
                    <a:cubicBezTo>
                      <a:pt x="264"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1" name="Google Shape;171;p25"/>
              <p:cNvSpPr/>
              <p:nvPr/>
            </p:nvSpPr>
            <p:spPr>
              <a:xfrm>
                <a:off x="4659" y="1578"/>
                <a:ext cx="65" cy="64"/>
              </a:xfrm>
              <a:custGeom>
                <a:avLst/>
                <a:gdLst/>
                <a:ahLst/>
                <a:cxnLst/>
                <a:rect l="l" t="t" r="r" b="b"/>
                <a:pathLst>
                  <a:path w="269" h="265" extrusionOk="0">
                    <a:moveTo>
                      <a:pt x="134" y="0"/>
                    </a:moveTo>
                    <a:cubicBezTo>
                      <a:pt x="67" y="0"/>
                      <a:pt x="5" y="61"/>
                      <a:pt x="2" y="129"/>
                    </a:cubicBezTo>
                    <a:cubicBezTo>
                      <a:pt x="0" y="197"/>
                      <a:pt x="61" y="262"/>
                      <a:pt x="131" y="265"/>
                    </a:cubicBezTo>
                    <a:cubicBezTo>
                      <a:pt x="132" y="265"/>
                      <a:pt x="133" y="265"/>
                      <a:pt x="135" y="265"/>
                    </a:cubicBezTo>
                    <a:cubicBezTo>
                      <a:pt x="202" y="265"/>
                      <a:pt x="264" y="204"/>
                      <a:pt x="266" y="136"/>
                    </a:cubicBezTo>
                    <a:cubicBezTo>
                      <a:pt x="269" y="68"/>
                      <a:pt x="207" y="3"/>
                      <a:pt x="138" y="0"/>
                    </a:cubicBezTo>
                    <a:cubicBezTo>
                      <a:pt x="137" y="0"/>
                      <a:pt x="13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2" name="Google Shape;172;p25"/>
              <p:cNvSpPr/>
              <p:nvPr/>
            </p:nvSpPr>
            <p:spPr>
              <a:xfrm>
                <a:off x="2808" y="2532"/>
                <a:ext cx="64" cy="64"/>
              </a:xfrm>
              <a:custGeom>
                <a:avLst/>
                <a:gdLst/>
                <a:ahLst/>
                <a:cxnLst/>
                <a:rect l="l" t="t" r="r" b="b"/>
                <a:pathLst>
                  <a:path w="265" h="263" extrusionOk="0">
                    <a:moveTo>
                      <a:pt x="133" y="0"/>
                    </a:moveTo>
                    <a:cubicBezTo>
                      <a:pt x="132" y="0"/>
                      <a:pt x="132" y="0"/>
                      <a:pt x="132" y="0"/>
                    </a:cubicBezTo>
                    <a:cubicBezTo>
                      <a:pt x="62" y="0"/>
                      <a:pt x="0" y="63"/>
                      <a:pt x="0" y="132"/>
                    </a:cubicBezTo>
                    <a:cubicBezTo>
                      <a:pt x="1" y="200"/>
                      <a:pt x="64" y="263"/>
                      <a:pt x="132" y="263"/>
                    </a:cubicBezTo>
                    <a:cubicBezTo>
                      <a:pt x="133" y="263"/>
                      <a:pt x="133" y="263"/>
                      <a:pt x="133" y="263"/>
                    </a:cubicBezTo>
                    <a:cubicBezTo>
                      <a:pt x="202" y="263"/>
                      <a:pt x="265" y="199"/>
                      <a:pt x="265" y="131"/>
                    </a:cubicBezTo>
                    <a:cubicBezTo>
                      <a:pt x="264" y="62"/>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3" name="Google Shape;173;p25"/>
              <p:cNvSpPr/>
              <p:nvPr/>
            </p:nvSpPr>
            <p:spPr>
              <a:xfrm>
                <a:off x="1953" y="1578"/>
                <a:ext cx="64" cy="64"/>
              </a:xfrm>
              <a:custGeom>
                <a:avLst/>
                <a:gdLst/>
                <a:ahLst/>
                <a:cxnLst/>
                <a:rect l="l" t="t" r="r" b="b"/>
                <a:pathLst>
                  <a:path w="266" h="265" extrusionOk="0">
                    <a:moveTo>
                      <a:pt x="133" y="0"/>
                    </a:moveTo>
                    <a:cubicBezTo>
                      <a:pt x="133" y="0"/>
                      <a:pt x="132" y="0"/>
                      <a:pt x="132" y="0"/>
                    </a:cubicBezTo>
                    <a:cubicBezTo>
                      <a:pt x="64" y="1"/>
                      <a:pt x="0" y="66"/>
                      <a:pt x="1" y="134"/>
                    </a:cubicBezTo>
                    <a:cubicBezTo>
                      <a:pt x="2" y="202"/>
                      <a:pt x="65" y="265"/>
                      <a:pt x="133" y="265"/>
                    </a:cubicBezTo>
                    <a:cubicBezTo>
                      <a:pt x="134" y="265"/>
                      <a:pt x="134" y="265"/>
                      <a:pt x="134" y="265"/>
                    </a:cubicBezTo>
                    <a:cubicBezTo>
                      <a:pt x="203" y="264"/>
                      <a:pt x="266" y="200"/>
                      <a:pt x="266" y="131"/>
                    </a:cubicBezTo>
                    <a:cubicBezTo>
                      <a:pt x="265"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4" name="Google Shape;174;p25"/>
              <p:cNvSpPr/>
              <p:nvPr/>
            </p:nvSpPr>
            <p:spPr>
              <a:xfrm>
                <a:off x="4517" y="1138"/>
                <a:ext cx="64" cy="63"/>
              </a:xfrm>
              <a:custGeom>
                <a:avLst/>
                <a:gdLst/>
                <a:ahLst/>
                <a:cxnLst/>
                <a:rect l="l" t="t" r="r" b="b"/>
                <a:pathLst>
                  <a:path w="268" h="263" extrusionOk="0">
                    <a:moveTo>
                      <a:pt x="135" y="0"/>
                    </a:moveTo>
                    <a:cubicBezTo>
                      <a:pt x="69" y="0"/>
                      <a:pt x="6" y="60"/>
                      <a:pt x="3" y="127"/>
                    </a:cubicBezTo>
                    <a:cubicBezTo>
                      <a:pt x="0" y="196"/>
                      <a:pt x="59" y="258"/>
                      <a:pt x="130" y="263"/>
                    </a:cubicBezTo>
                    <a:cubicBezTo>
                      <a:pt x="133" y="263"/>
                      <a:pt x="135" y="263"/>
                      <a:pt x="137" y="263"/>
                    </a:cubicBezTo>
                    <a:cubicBezTo>
                      <a:pt x="202" y="263"/>
                      <a:pt x="264" y="204"/>
                      <a:pt x="266" y="137"/>
                    </a:cubicBezTo>
                    <a:cubicBezTo>
                      <a:pt x="268" y="67"/>
                      <a:pt x="209" y="3"/>
                      <a:pt x="140" y="0"/>
                    </a:cubicBezTo>
                    <a:cubicBezTo>
                      <a:pt x="138"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5" name="Google Shape;175;p25"/>
              <p:cNvSpPr/>
              <p:nvPr/>
            </p:nvSpPr>
            <p:spPr>
              <a:xfrm>
                <a:off x="1597" y="1138"/>
                <a:ext cx="65" cy="63"/>
              </a:xfrm>
              <a:custGeom>
                <a:avLst/>
                <a:gdLst/>
                <a:ahLst/>
                <a:cxnLst/>
                <a:rect l="l" t="t" r="r" b="b"/>
                <a:pathLst>
                  <a:path w="267" h="264" extrusionOk="0">
                    <a:moveTo>
                      <a:pt x="133" y="0"/>
                    </a:moveTo>
                    <a:cubicBezTo>
                      <a:pt x="65" y="0"/>
                      <a:pt x="3" y="62"/>
                      <a:pt x="1" y="130"/>
                    </a:cubicBezTo>
                    <a:cubicBezTo>
                      <a:pt x="0" y="199"/>
                      <a:pt x="63" y="263"/>
                      <a:pt x="132" y="264"/>
                    </a:cubicBezTo>
                    <a:cubicBezTo>
                      <a:pt x="132" y="264"/>
                      <a:pt x="133" y="264"/>
                      <a:pt x="133" y="264"/>
                    </a:cubicBezTo>
                    <a:cubicBezTo>
                      <a:pt x="201" y="264"/>
                      <a:pt x="265" y="202"/>
                      <a:pt x="266" y="134"/>
                    </a:cubicBezTo>
                    <a:cubicBezTo>
                      <a:pt x="267" y="66"/>
                      <a:pt x="204" y="1"/>
                      <a:pt x="135"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6" name="Google Shape;176;p25"/>
              <p:cNvSpPr/>
              <p:nvPr/>
            </p:nvSpPr>
            <p:spPr>
              <a:xfrm>
                <a:off x="5158" y="1211"/>
                <a:ext cx="64" cy="64"/>
              </a:xfrm>
              <a:custGeom>
                <a:avLst/>
                <a:gdLst/>
                <a:ahLst/>
                <a:cxnLst/>
                <a:rect l="l" t="t" r="r" b="b"/>
                <a:pathLst>
                  <a:path w="266" h="264" extrusionOk="0">
                    <a:moveTo>
                      <a:pt x="133" y="1"/>
                    </a:moveTo>
                    <a:cubicBezTo>
                      <a:pt x="132" y="1"/>
                      <a:pt x="131" y="1"/>
                      <a:pt x="130" y="1"/>
                    </a:cubicBezTo>
                    <a:cubicBezTo>
                      <a:pt x="59" y="3"/>
                      <a:pt x="0" y="65"/>
                      <a:pt x="2" y="135"/>
                    </a:cubicBezTo>
                    <a:cubicBezTo>
                      <a:pt x="4" y="205"/>
                      <a:pt x="65" y="264"/>
                      <a:pt x="133" y="264"/>
                    </a:cubicBezTo>
                    <a:cubicBezTo>
                      <a:pt x="134" y="264"/>
                      <a:pt x="135" y="264"/>
                      <a:pt x="136" y="264"/>
                    </a:cubicBezTo>
                    <a:cubicBezTo>
                      <a:pt x="205" y="262"/>
                      <a:pt x="266" y="197"/>
                      <a:pt x="264" y="129"/>
                    </a:cubicBezTo>
                    <a:cubicBezTo>
                      <a:pt x="262" y="60"/>
                      <a:pt x="201" y="0"/>
                      <a:pt x="133" y="1"/>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7" name="Google Shape;177;p25"/>
              <p:cNvSpPr/>
              <p:nvPr/>
            </p:nvSpPr>
            <p:spPr>
              <a:xfrm>
                <a:off x="5514" y="1211"/>
                <a:ext cx="64" cy="64"/>
              </a:xfrm>
              <a:custGeom>
                <a:avLst/>
                <a:gdLst/>
                <a:ahLst/>
                <a:cxnLst/>
                <a:rect l="l" t="t" r="r" b="b"/>
                <a:pathLst>
                  <a:path w="268" h="263" extrusionOk="0">
                    <a:moveTo>
                      <a:pt x="133" y="0"/>
                    </a:moveTo>
                    <a:cubicBezTo>
                      <a:pt x="66" y="0"/>
                      <a:pt x="4" y="60"/>
                      <a:pt x="2" y="128"/>
                    </a:cubicBezTo>
                    <a:cubicBezTo>
                      <a:pt x="0" y="196"/>
                      <a:pt x="61" y="261"/>
                      <a:pt x="131" y="263"/>
                    </a:cubicBezTo>
                    <a:cubicBezTo>
                      <a:pt x="132" y="263"/>
                      <a:pt x="133" y="263"/>
                      <a:pt x="134" y="263"/>
                    </a:cubicBezTo>
                    <a:cubicBezTo>
                      <a:pt x="201" y="263"/>
                      <a:pt x="264" y="202"/>
                      <a:pt x="266" y="134"/>
                    </a:cubicBezTo>
                    <a:cubicBezTo>
                      <a:pt x="268" y="66"/>
                      <a:pt x="207" y="2"/>
                      <a:pt x="137" y="0"/>
                    </a:cubicBezTo>
                    <a:cubicBezTo>
                      <a:pt x="136"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8" name="Google Shape;178;p25"/>
              <p:cNvSpPr/>
              <p:nvPr/>
            </p:nvSpPr>
            <p:spPr>
              <a:xfrm>
                <a:off x="4161" y="2092"/>
                <a:ext cx="64" cy="63"/>
              </a:xfrm>
              <a:custGeom>
                <a:avLst/>
                <a:gdLst/>
                <a:ahLst/>
                <a:cxnLst/>
                <a:rect l="l" t="t" r="r" b="b"/>
                <a:pathLst>
                  <a:path w="266" h="264" extrusionOk="0">
                    <a:moveTo>
                      <a:pt x="133" y="0"/>
                    </a:moveTo>
                    <a:cubicBezTo>
                      <a:pt x="65" y="0"/>
                      <a:pt x="1" y="62"/>
                      <a:pt x="1" y="131"/>
                    </a:cubicBezTo>
                    <a:cubicBezTo>
                      <a:pt x="0" y="199"/>
                      <a:pt x="64" y="263"/>
                      <a:pt x="132" y="264"/>
                    </a:cubicBezTo>
                    <a:cubicBezTo>
                      <a:pt x="132" y="264"/>
                      <a:pt x="133" y="264"/>
                      <a:pt x="133" y="264"/>
                    </a:cubicBezTo>
                    <a:cubicBezTo>
                      <a:pt x="201" y="264"/>
                      <a:pt x="265" y="201"/>
                      <a:pt x="265" y="133"/>
                    </a:cubicBezTo>
                    <a:cubicBezTo>
                      <a:pt x="266" y="65"/>
                      <a:pt x="202"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79" name="Google Shape;179;p25"/>
              <p:cNvSpPr/>
              <p:nvPr/>
            </p:nvSpPr>
            <p:spPr>
              <a:xfrm>
                <a:off x="5514" y="2972"/>
                <a:ext cx="64" cy="64"/>
              </a:xfrm>
              <a:custGeom>
                <a:avLst/>
                <a:gdLst/>
                <a:ahLst/>
                <a:cxnLst/>
                <a:rect l="l" t="t" r="r" b="b"/>
                <a:pathLst>
                  <a:path w="265" h="264" extrusionOk="0">
                    <a:moveTo>
                      <a:pt x="133" y="0"/>
                    </a:moveTo>
                    <a:cubicBezTo>
                      <a:pt x="132" y="0"/>
                      <a:pt x="132" y="0"/>
                      <a:pt x="132" y="0"/>
                    </a:cubicBezTo>
                    <a:cubicBezTo>
                      <a:pt x="63" y="1"/>
                      <a:pt x="0" y="65"/>
                      <a:pt x="0" y="133"/>
                    </a:cubicBezTo>
                    <a:cubicBezTo>
                      <a:pt x="1" y="202"/>
                      <a:pt x="64" y="264"/>
                      <a:pt x="133" y="264"/>
                    </a:cubicBezTo>
                    <a:cubicBezTo>
                      <a:pt x="133" y="264"/>
                      <a:pt x="133" y="264"/>
                      <a:pt x="134" y="264"/>
                    </a:cubicBezTo>
                    <a:cubicBezTo>
                      <a:pt x="202" y="264"/>
                      <a:pt x="265" y="200"/>
                      <a:pt x="265" y="131"/>
                    </a:cubicBezTo>
                    <a:cubicBezTo>
                      <a:pt x="264"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0" name="Google Shape;180;p25"/>
              <p:cNvSpPr/>
              <p:nvPr/>
            </p:nvSpPr>
            <p:spPr>
              <a:xfrm>
                <a:off x="2452" y="2972"/>
                <a:ext cx="64" cy="64"/>
              </a:xfrm>
              <a:custGeom>
                <a:avLst/>
                <a:gdLst/>
                <a:ahLst/>
                <a:cxnLst/>
                <a:rect l="l" t="t" r="r" b="b"/>
                <a:pathLst>
                  <a:path w="269" h="264" extrusionOk="0">
                    <a:moveTo>
                      <a:pt x="135" y="0"/>
                    </a:moveTo>
                    <a:cubicBezTo>
                      <a:pt x="134" y="0"/>
                      <a:pt x="133" y="0"/>
                      <a:pt x="132" y="0"/>
                    </a:cubicBezTo>
                    <a:cubicBezTo>
                      <a:pt x="62" y="2"/>
                      <a:pt x="0" y="67"/>
                      <a:pt x="3" y="135"/>
                    </a:cubicBezTo>
                    <a:cubicBezTo>
                      <a:pt x="5" y="204"/>
                      <a:pt x="67" y="264"/>
                      <a:pt x="135" y="264"/>
                    </a:cubicBezTo>
                    <a:cubicBezTo>
                      <a:pt x="136" y="264"/>
                      <a:pt x="137" y="264"/>
                      <a:pt x="138" y="264"/>
                    </a:cubicBezTo>
                    <a:cubicBezTo>
                      <a:pt x="207" y="262"/>
                      <a:pt x="269" y="198"/>
                      <a:pt x="267" y="129"/>
                    </a:cubicBezTo>
                    <a:cubicBezTo>
                      <a:pt x="265" y="61"/>
                      <a:pt x="203"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1" name="Google Shape;181;p25"/>
              <p:cNvSpPr/>
              <p:nvPr/>
            </p:nvSpPr>
            <p:spPr>
              <a:xfrm>
                <a:off x="5514" y="2899"/>
                <a:ext cx="64" cy="63"/>
              </a:xfrm>
              <a:custGeom>
                <a:avLst/>
                <a:gdLst/>
                <a:ahLst/>
                <a:cxnLst/>
                <a:rect l="l" t="t" r="r" b="b"/>
                <a:pathLst>
                  <a:path w="268" h="263" extrusionOk="0">
                    <a:moveTo>
                      <a:pt x="134" y="0"/>
                    </a:moveTo>
                    <a:cubicBezTo>
                      <a:pt x="133" y="0"/>
                      <a:pt x="132" y="0"/>
                      <a:pt x="131" y="0"/>
                    </a:cubicBezTo>
                    <a:cubicBezTo>
                      <a:pt x="62" y="1"/>
                      <a:pt x="0" y="66"/>
                      <a:pt x="1" y="134"/>
                    </a:cubicBezTo>
                    <a:cubicBezTo>
                      <a:pt x="3" y="203"/>
                      <a:pt x="65" y="263"/>
                      <a:pt x="133" y="263"/>
                    </a:cubicBezTo>
                    <a:cubicBezTo>
                      <a:pt x="135" y="263"/>
                      <a:pt x="136" y="263"/>
                      <a:pt x="137" y="263"/>
                    </a:cubicBezTo>
                    <a:cubicBezTo>
                      <a:pt x="207" y="261"/>
                      <a:pt x="268" y="197"/>
                      <a:pt x="266" y="128"/>
                    </a:cubicBezTo>
                    <a:cubicBezTo>
                      <a:pt x="264" y="61"/>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2" name="Google Shape;182;p25"/>
              <p:cNvSpPr/>
              <p:nvPr/>
            </p:nvSpPr>
            <p:spPr>
              <a:xfrm>
                <a:off x="2310" y="1138"/>
                <a:ext cx="63" cy="63"/>
              </a:xfrm>
              <a:custGeom>
                <a:avLst/>
                <a:gdLst/>
                <a:ahLst/>
                <a:cxnLst/>
                <a:rect l="l" t="t" r="r" b="b"/>
                <a:pathLst>
                  <a:path w="264" h="264" extrusionOk="0">
                    <a:moveTo>
                      <a:pt x="132" y="0"/>
                    </a:moveTo>
                    <a:cubicBezTo>
                      <a:pt x="64" y="0"/>
                      <a:pt x="1" y="63"/>
                      <a:pt x="0" y="131"/>
                    </a:cubicBezTo>
                    <a:cubicBezTo>
                      <a:pt x="0" y="200"/>
                      <a:pt x="62" y="264"/>
                      <a:pt x="131" y="264"/>
                    </a:cubicBezTo>
                    <a:cubicBezTo>
                      <a:pt x="131" y="264"/>
                      <a:pt x="132" y="264"/>
                      <a:pt x="132" y="264"/>
                    </a:cubicBezTo>
                    <a:cubicBezTo>
                      <a:pt x="200" y="264"/>
                      <a:pt x="263" y="202"/>
                      <a:pt x="264" y="133"/>
                    </a:cubicBezTo>
                    <a:cubicBezTo>
                      <a:pt x="264" y="64"/>
                      <a:pt x="202"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3" name="Google Shape;183;p25"/>
              <p:cNvSpPr/>
              <p:nvPr/>
            </p:nvSpPr>
            <p:spPr>
              <a:xfrm>
                <a:off x="5514" y="1652"/>
                <a:ext cx="64" cy="63"/>
              </a:xfrm>
              <a:custGeom>
                <a:avLst/>
                <a:gdLst/>
                <a:ahLst/>
                <a:cxnLst/>
                <a:rect l="l" t="t" r="r" b="b"/>
                <a:pathLst>
                  <a:path w="269" h="263" extrusionOk="0">
                    <a:moveTo>
                      <a:pt x="135" y="0"/>
                    </a:moveTo>
                    <a:cubicBezTo>
                      <a:pt x="134" y="0"/>
                      <a:pt x="132" y="0"/>
                      <a:pt x="131" y="0"/>
                    </a:cubicBezTo>
                    <a:cubicBezTo>
                      <a:pt x="61" y="2"/>
                      <a:pt x="0" y="67"/>
                      <a:pt x="3" y="135"/>
                    </a:cubicBezTo>
                    <a:cubicBezTo>
                      <a:pt x="5" y="203"/>
                      <a:pt x="67" y="263"/>
                      <a:pt x="135" y="263"/>
                    </a:cubicBezTo>
                    <a:cubicBezTo>
                      <a:pt x="136" y="263"/>
                      <a:pt x="137" y="263"/>
                      <a:pt x="138" y="263"/>
                    </a:cubicBezTo>
                    <a:cubicBezTo>
                      <a:pt x="207" y="261"/>
                      <a:pt x="269" y="196"/>
                      <a:pt x="267" y="128"/>
                    </a:cubicBezTo>
                    <a:cubicBezTo>
                      <a:pt x="264" y="60"/>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4" name="Google Shape;184;p25"/>
              <p:cNvSpPr/>
              <p:nvPr/>
            </p:nvSpPr>
            <p:spPr>
              <a:xfrm>
                <a:off x="5016" y="1138"/>
                <a:ext cx="63" cy="63"/>
              </a:xfrm>
              <a:custGeom>
                <a:avLst/>
                <a:gdLst/>
                <a:ahLst/>
                <a:cxnLst/>
                <a:rect l="l" t="t" r="r" b="b"/>
                <a:pathLst>
                  <a:path w="265" h="264" extrusionOk="0">
                    <a:moveTo>
                      <a:pt x="132" y="0"/>
                    </a:moveTo>
                    <a:cubicBezTo>
                      <a:pt x="64" y="0"/>
                      <a:pt x="1" y="63"/>
                      <a:pt x="0" y="131"/>
                    </a:cubicBezTo>
                    <a:cubicBezTo>
                      <a:pt x="0" y="200"/>
                      <a:pt x="63" y="264"/>
                      <a:pt x="131" y="264"/>
                    </a:cubicBezTo>
                    <a:cubicBezTo>
                      <a:pt x="132" y="264"/>
                      <a:pt x="132" y="264"/>
                      <a:pt x="132" y="264"/>
                    </a:cubicBezTo>
                    <a:cubicBezTo>
                      <a:pt x="200" y="264"/>
                      <a:pt x="264" y="201"/>
                      <a:pt x="265" y="133"/>
                    </a:cubicBezTo>
                    <a:cubicBezTo>
                      <a:pt x="265" y="64"/>
                      <a:pt x="202"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5" name="Google Shape;185;p25"/>
              <p:cNvSpPr/>
              <p:nvPr/>
            </p:nvSpPr>
            <p:spPr>
              <a:xfrm>
                <a:off x="2452" y="1138"/>
                <a:ext cx="64" cy="63"/>
              </a:xfrm>
              <a:custGeom>
                <a:avLst/>
                <a:gdLst/>
                <a:ahLst/>
                <a:cxnLst/>
                <a:rect l="l" t="t" r="r" b="b"/>
                <a:pathLst>
                  <a:path w="269" h="264" extrusionOk="0">
                    <a:moveTo>
                      <a:pt x="135" y="0"/>
                    </a:moveTo>
                    <a:cubicBezTo>
                      <a:pt x="134" y="0"/>
                      <a:pt x="133" y="0"/>
                      <a:pt x="132" y="0"/>
                    </a:cubicBezTo>
                    <a:cubicBezTo>
                      <a:pt x="62" y="2"/>
                      <a:pt x="0" y="67"/>
                      <a:pt x="2" y="135"/>
                    </a:cubicBezTo>
                    <a:cubicBezTo>
                      <a:pt x="4" y="203"/>
                      <a:pt x="67" y="264"/>
                      <a:pt x="134" y="264"/>
                    </a:cubicBezTo>
                    <a:cubicBezTo>
                      <a:pt x="135" y="264"/>
                      <a:pt x="136" y="264"/>
                      <a:pt x="138" y="264"/>
                    </a:cubicBezTo>
                    <a:cubicBezTo>
                      <a:pt x="207" y="262"/>
                      <a:pt x="269" y="198"/>
                      <a:pt x="267" y="129"/>
                    </a:cubicBezTo>
                    <a:cubicBezTo>
                      <a:pt x="265" y="61"/>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6" name="Google Shape;186;p25"/>
              <p:cNvSpPr/>
              <p:nvPr/>
            </p:nvSpPr>
            <p:spPr>
              <a:xfrm>
                <a:off x="2452" y="2899"/>
                <a:ext cx="64" cy="63"/>
              </a:xfrm>
              <a:custGeom>
                <a:avLst/>
                <a:gdLst/>
                <a:ahLst/>
                <a:cxnLst/>
                <a:rect l="l" t="t" r="r" b="b"/>
                <a:pathLst>
                  <a:path w="269" h="263" extrusionOk="0">
                    <a:moveTo>
                      <a:pt x="135" y="0"/>
                    </a:moveTo>
                    <a:cubicBezTo>
                      <a:pt x="134" y="0"/>
                      <a:pt x="132" y="0"/>
                      <a:pt x="131" y="0"/>
                    </a:cubicBezTo>
                    <a:cubicBezTo>
                      <a:pt x="62" y="2"/>
                      <a:pt x="0" y="67"/>
                      <a:pt x="2" y="135"/>
                    </a:cubicBezTo>
                    <a:cubicBezTo>
                      <a:pt x="5" y="203"/>
                      <a:pt x="66" y="263"/>
                      <a:pt x="134" y="263"/>
                    </a:cubicBezTo>
                    <a:cubicBezTo>
                      <a:pt x="136" y="263"/>
                      <a:pt x="137" y="263"/>
                      <a:pt x="138" y="263"/>
                    </a:cubicBezTo>
                    <a:cubicBezTo>
                      <a:pt x="208" y="260"/>
                      <a:pt x="269" y="197"/>
                      <a:pt x="267" y="128"/>
                    </a:cubicBezTo>
                    <a:cubicBezTo>
                      <a:pt x="264" y="60"/>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7" name="Google Shape;187;p25"/>
              <p:cNvSpPr/>
              <p:nvPr/>
            </p:nvSpPr>
            <p:spPr>
              <a:xfrm>
                <a:off x="4161" y="1652"/>
                <a:ext cx="64" cy="63"/>
              </a:xfrm>
              <a:custGeom>
                <a:avLst/>
                <a:gdLst/>
                <a:ahLst/>
                <a:cxnLst/>
                <a:rect l="l" t="t" r="r" b="b"/>
                <a:pathLst>
                  <a:path w="266" h="263" extrusionOk="0">
                    <a:moveTo>
                      <a:pt x="133" y="0"/>
                    </a:moveTo>
                    <a:cubicBezTo>
                      <a:pt x="133" y="0"/>
                      <a:pt x="133" y="0"/>
                      <a:pt x="133" y="0"/>
                    </a:cubicBezTo>
                    <a:cubicBezTo>
                      <a:pt x="64" y="0"/>
                      <a:pt x="0" y="63"/>
                      <a:pt x="1" y="132"/>
                    </a:cubicBezTo>
                    <a:cubicBezTo>
                      <a:pt x="1" y="200"/>
                      <a:pt x="65" y="263"/>
                      <a:pt x="133" y="263"/>
                    </a:cubicBezTo>
                    <a:cubicBezTo>
                      <a:pt x="133" y="263"/>
                      <a:pt x="133" y="263"/>
                      <a:pt x="133" y="263"/>
                    </a:cubicBezTo>
                    <a:cubicBezTo>
                      <a:pt x="202" y="263"/>
                      <a:pt x="266" y="199"/>
                      <a:pt x="266" y="131"/>
                    </a:cubicBezTo>
                    <a:cubicBezTo>
                      <a:pt x="265"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8" name="Google Shape;188;p25"/>
              <p:cNvSpPr/>
              <p:nvPr/>
            </p:nvSpPr>
            <p:spPr>
              <a:xfrm>
                <a:off x="5514" y="1138"/>
                <a:ext cx="64" cy="63"/>
              </a:xfrm>
              <a:custGeom>
                <a:avLst/>
                <a:gdLst/>
                <a:ahLst/>
                <a:cxnLst/>
                <a:rect l="l" t="t" r="r" b="b"/>
                <a:pathLst>
                  <a:path w="266" h="264" extrusionOk="0">
                    <a:moveTo>
                      <a:pt x="133" y="0"/>
                    </a:moveTo>
                    <a:cubicBezTo>
                      <a:pt x="64" y="0"/>
                      <a:pt x="1" y="62"/>
                      <a:pt x="0" y="131"/>
                    </a:cubicBezTo>
                    <a:cubicBezTo>
                      <a:pt x="0" y="200"/>
                      <a:pt x="63" y="264"/>
                      <a:pt x="132" y="264"/>
                    </a:cubicBezTo>
                    <a:cubicBezTo>
                      <a:pt x="132" y="264"/>
                      <a:pt x="132" y="264"/>
                      <a:pt x="133" y="264"/>
                    </a:cubicBezTo>
                    <a:cubicBezTo>
                      <a:pt x="201" y="264"/>
                      <a:pt x="264" y="202"/>
                      <a:pt x="265" y="133"/>
                    </a:cubicBezTo>
                    <a:cubicBezTo>
                      <a:pt x="266" y="65"/>
                      <a:pt x="202" y="1"/>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89" name="Google Shape;189;p25"/>
              <p:cNvSpPr/>
              <p:nvPr/>
            </p:nvSpPr>
            <p:spPr>
              <a:xfrm>
                <a:off x="2452" y="2532"/>
                <a:ext cx="64" cy="64"/>
              </a:xfrm>
              <a:custGeom>
                <a:avLst/>
                <a:gdLst/>
                <a:ahLst/>
                <a:cxnLst/>
                <a:rect l="l" t="t" r="r" b="b"/>
                <a:pathLst>
                  <a:path w="269" h="263" extrusionOk="0">
                    <a:moveTo>
                      <a:pt x="135" y="0"/>
                    </a:moveTo>
                    <a:cubicBezTo>
                      <a:pt x="134" y="0"/>
                      <a:pt x="133" y="0"/>
                      <a:pt x="132" y="0"/>
                    </a:cubicBezTo>
                    <a:cubicBezTo>
                      <a:pt x="62" y="2"/>
                      <a:pt x="0" y="66"/>
                      <a:pt x="2" y="134"/>
                    </a:cubicBezTo>
                    <a:cubicBezTo>
                      <a:pt x="4" y="203"/>
                      <a:pt x="67" y="263"/>
                      <a:pt x="135" y="263"/>
                    </a:cubicBezTo>
                    <a:cubicBezTo>
                      <a:pt x="136" y="263"/>
                      <a:pt x="137" y="263"/>
                      <a:pt x="138" y="263"/>
                    </a:cubicBezTo>
                    <a:cubicBezTo>
                      <a:pt x="207" y="261"/>
                      <a:pt x="269" y="197"/>
                      <a:pt x="267" y="128"/>
                    </a:cubicBezTo>
                    <a:cubicBezTo>
                      <a:pt x="265" y="60"/>
                      <a:pt x="203"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0" name="Google Shape;190;p25"/>
              <p:cNvSpPr/>
              <p:nvPr/>
            </p:nvSpPr>
            <p:spPr>
              <a:xfrm>
                <a:off x="2452" y="2459"/>
                <a:ext cx="64" cy="63"/>
              </a:xfrm>
              <a:custGeom>
                <a:avLst/>
                <a:gdLst/>
                <a:ahLst/>
                <a:cxnLst/>
                <a:rect l="l" t="t" r="r" b="b"/>
                <a:pathLst>
                  <a:path w="269" h="264" extrusionOk="0">
                    <a:moveTo>
                      <a:pt x="135" y="0"/>
                    </a:moveTo>
                    <a:cubicBezTo>
                      <a:pt x="134" y="0"/>
                      <a:pt x="132" y="0"/>
                      <a:pt x="131" y="0"/>
                    </a:cubicBezTo>
                    <a:cubicBezTo>
                      <a:pt x="62" y="2"/>
                      <a:pt x="0" y="67"/>
                      <a:pt x="2" y="135"/>
                    </a:cubicBezTo>
                    <a:cubicBezTo>
                      <a:pt x="4" y="203"/>
                      <a:pt x="67" y="264"/>
                      <a:pt x="135" y="264"/>
                    </a:cubicBezTo>
                    <a:cubicBezTo>
                      <a:pt x="136" y="264"/>
                      <a:pt x="137" y="264"/>
                      <a:pt x="138" y="264"/>
                    </a:cubicBezTo>
                    <a:cubicBezTo>
                      <a:pt x="208" y="262"/>
                      <a:pt x="269" y="198"/>
                      <a:pt x="267" y="129"/>
                    </a:cubicBezTo>
                    <a:cubicBezTo>
                      <a:pt x="265" y="61"/>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1" name="Google Shape;191;p25"/>
              <p:cNvSpPr/>
              <p:nvPr/>
            </p:nvSpPr>
            <p:spPr>
              <a:xfrm>
                <a:off x="2310" y="2459"/>
                <a:ext cx="63" cy="63"/>
              </a:xfrm>
              <a:custGeom>
                <a:avLst/>
                <a:gdLst/>
                <a:ahLst/>
                <a:cxnLst/>
                <a:rect l="l" t="t" r="r" b="b"/>
                <a:pathLst>
                  <a:path w="264" h="264" extrusionOk="0">
                    <a:moveTo>
                      <a:pt x="132" y="0"/>
                    </a:moveTo>
                    <a:cubicBezTo>
                      <a:pt x="64" y="0"/>
                      <a:pt x="1" y="63"/>
                      <a:pt x="0" y="131"/>
                    </a:cubicBezTo>
                    <a:cubicBezTo>
                      <a:pt x="0" y="201"/>
                      <a:pt x="62" y="263"/>
                      <a:pt x="131" y="264"/>
                    </a:cubicBezTo>
                    <a:cubicBezTo>
                      <a:pt x="132" y="264"/>
                      <a:pt x="132" y="264"/>
                      <a:pt x="132" y="264"/>
                    </a:cubicBezTo>
                    <a:cubicBezTo>
                      <a:pt x="201" y="264"/>
                      <a:pt x="263" y="202"/>
                      <a:pt x="264" y="133"/>
                    </a:cubicBezTo>
                    <a:cubicBezTo>
                      <a:pt x="264" y="63"/>
                      <a:pt x="202"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2" name="Google Shape;192;p25"/>
              <p:cNvSpPr/>
              <p:nvPr/>
            </p:nvSpPr>
            <p:spPr>
              <a:xfrm>
                <a:off x="2452" y="1578"/>
                <a:ext cx="64" cy="64"/>
              </a:xfrm>
              <a:custGeom>
                <a:avLst/>
                <a:gdLst/>
                <a:ahLst/>
                <a:cxnLst/>
                <a:rect l="l" t="t" r="r" b="b"/>
                <a:pathLst>
                  <a:path w="265" h="265" extrusionOk="0">
                    <a:moveTo>
                      <a:pt x="133" y="0"/>
                    </a:moveTo>
                    <a:cubicBezTo>
                      <a:pt x="64" y="0"/>
                      <a:pt x="1" y="64"/>
                      <a:pt x="0" y="132"/>
                    </a:cubicBezTo>
                    <a:cubicBezTo>
                      <a:pt x="0" y="201"/>
                      <a:pt x="64" y="264"/>
                      <a:pt x="132" y="265"/>
                    </a:cubicBezTo>
                    <a:cubicBezTo>
                      <a:pt x="132" y="265"/>
                      <a:pt x="133" y="265"/>
                      <a:pt x="133" y="265"/>
                    </a:cubicBezTo>
                    <a:cubicBezTo>
                      <a:pt x="201" y="265"/>
                      <a:pt x="264" y="202"/>
                      <a:pt x="265" y="133"/>
                    </a:cubicBezTo>
                    <a:cubicBezTo>
                      <a:pt x="265" y="64"/>
                      <a:pt x="202"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3" name="Google Shape;193;p25"/>
              <p:cNvSpPr/>
              <p:nvPr/>
            </p:nvSpPr>
            <p:spPr>
              <a:xfrm>
                <a:off x="5015" y="1652"/>
                <a:ext cx="65" cy="63"/>
              </a:xfrm>
              <a:custGeom>
                <a:avLst/>
                <a:gdLst/>
                <a:ahLst/>
                <a:cxnLst/>
                <a:rect l="l" t="t" r="r" b="b"/>
                <a:pathLst>
                  <a:path w="267" h="263" extrusionOk="0">
                    <a:moveTo>
                      <a:pt x="133" y="0"/>
                    </a:moveTo>
                    <a:cubicBezTo>
                      <a:pt x="65" y="0"/>
                      <a:pt x="3" y="61"/>
                      <a:pt x="1" y="129"/>
                    </a:cubicBezTo>
                    <a:cubicBezTo>
                      <a:pt x="0" y="197"/>
                      <a:pt x="63" y="263"/>
                      <a:pt x="131" y="263"/>
                    </a:cubicBezTo>
                    <a:cubicBezTo>
                      <a:pt x="131" y="263"/>
                      <a:pt x="132" y="263"/>
                      <a:pt x="132" y="263"/>
                    </a:cubicBezTo>
                    <a:cubicBezTo>
                      <a:pt x="201" y="263"/>
                      <a:pt x="264" y="203"/>
                      <a:pt x="265" y="134"/>
                    </a:cubicBezTo>
                    <a:cubicBezTo>
                      <a:pt x="267" y="66"/>
                      <a:pt x="205" y="1"/>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4" name="Google Shape;194;p25"/>
              <p:cNvSpPr/>
              <p:nvPr/>
            </p:nvSpPr>
            <p:spPr>
              <a:xfrm>
                <a:off x="1455" y="1211"/>
                <a:ext cx="64" cy="64"/>
              </a:xfrm>
              <a:custGeom>
                <a:avLst/>
                <a:gdLst/>
                <a:ahLst/>
                <a:cxnLst/>
                <a:rect l="l" t="t" r="r" b="b"/>
                <a:pathLst>
                  <a:path w="265" h="263" extrusionOk="0">
                    <a:moveTo>
                      <a:pt x="132" y="0"/>
                    </a:moveTo>
                    <a:cubicBezTo>
                      <a:pt x="131" y="0"/>
                      <a:pt x="131" y="0"/>
                      <a:pt x="131" y="0"/>
                    </a:cubicBezTo>
                    <a:cubicBezTo>
                      <a:pt x="61" y="0"/>
                      <a:pt x="0" y="63"/>
                      <a:pt x="0" y="132"/>
                    </a:cubicBezTo>
                    <a:cubicBezTo>
                      <a:pt x="1" y="200"/>
                      <a:pt x="64" y="263"/>
                      <a:pt x="132" y="263"/>
                    </a:cubicBezTo>
                    <a:cubicBezTo>
                      <a:pt x="132" y="263"/>
                      <a:pt x="133" y="263"/>
                      <a:pt x="133" y="263"/>
                    </a:cubicBezTo>
                    <a:cubicBezTo>
                      <a:pt x="202" y="262"/>
                      <a:pt x="265" y="199"/>
                      <a:pt x="264" y="130"/>
                    </a:cubicBezTo>
                    <a:cubicBezTo>
                      <a:pt x="263" y="61"/>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5" name="Google Shape;195;p25"/>
              <p:cNvSpPr/>
              <p:nvPr/>
            </p:nvSpPr>
            <p:spPr>
              <a:xfrm>
                <a:off x="5371" y="2092"/>
                <a:ext cx="64" cy="63"/>
              </a:xfrm>
              <a:custGeom>
                <a:avLst/>
                <a:gdLst/>
                <a:ahLst/>
                <a:cxnLst/>
                <a:rect l="l" t="t" r="r" b="b"/>
                <a:pathLst>
                  <a:path w="266" h="264" extrusionOk="0">
                    <a:moveTo>
                      <a:pt x="133" y="0"/>
                    </a:moveTo>
                    <a:cubicBezTo>
                      <a:pt x="133" y="0"/>
                      <a:pt x="132" y="0"/>
                      <a:pt x="132" y="0"/>
                    </a:cubicBezTo>
                    <a:cubicBezTo>
                      <a:pt x="62" y="1"/>
                      <a:pt x="0" y="64"/>
                      <a:pt x="1" y="133"/>
                    </a:cubicBezTo>
                    <a:cubicBezTo>
                      <a:pt x="2" y="201"/>
                      <a:pt x="65" y="264"/>
                      <a:pt x="133" y="264"/>
                    </a:cubicBezTo>
                    <a:cubicBezTo>
                      <a:pt x="133" y="264"/>
                      <a:pt x="134" y="264"/>
                      <a:pt x="134" y="264"/>
                    </a:cubicBezTo>
                    <a:cubicBezTo>
                      <a:pt x="204" y="263"/>
                      <a:pt x="266" y="200"/>
                      <a:pt x="265" y="131"/>
                    </a:cubicBezTo>
                    <a:cubicBezTo>
                      <a:pt x="264" y="62"/>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6" name="Google Shape;196;p25"/>
              <p:cNvSpPr/>
              <p:nvPr/>
            </p:nvSpPr>
            <p:spPr>
              <a:xfrm>
                <a:off x="1597" y="1211"/>
                <a:ext cx="65" cy="64"/>
              </a:xfrm>
              <a:custGeom>
                <a:avLst/>
                <a:gdLst/>
                <a:ahLst/>
                <a:cxnLst/>
                <a:rect l="l" t="t" r="r" b="b"/>
                <a:pathLst>
                  <a:path w="269" h="263" extrusionOk="0">
                    <a:moveTo>
                      <a:pt x="134" y="0"/>
                    </a:moveTo>
                    <a:cubicBezTo>
                      <a:pt x="66" y="0"/>
                      <a:pt x="4" y="60"/>
                      <a:pt x="2" y="128"/>
                    </a:cubicBezTo>
                    <a:cubicBezTo>
                      <a:pt x="0" y="196"/>
                      <a:pt x="63" y="261"/>
                      <a:pt x="132" y="263"/>
                    </a:cubicBezTo>
                    <a:cubicBezTo>
                      <a:pt x="133" y="263"/>
                      <a:pt x="133" y="263"/>
                      <a:pt x="134" y="263"/>
                    </a:cubicBezTo>
                    <a:cubicBezTo>
                      <a:pt x="202" y="263"/>
                      <a:pt x="265" y="202"/>
                      <a:pt x="267" y="134"/>
                    </a:cubicBezTo>
                    <a:cubicBezTo>
                      <a:pt x="269" y="65"/>
                      <a:pt x="207" y="1"/>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7" name="Google Shape;197;p25"/>
              <p:cNvSpPr/>
              <p:nvPr/>
            </p:nvSpPr>
            <p:spPr>
              <a:xfrm>
                <a:off x="2096" y="1211"/>
                <a:ext cx="64" cy="64"/>
              </a:xfrm>
              <a:custGeom>
                <a:avLst/>
                <a:gdLst/>
                <a:ahLst/>
                <a:cxnLst/>
                <a:rect l="l" t="t" r="r" b="b"/>
                <a:pathLst>
                  <a:path w="267" h="263" extrusionOk="0">
                    <a:moveTo>
                      <a:pt x="134" y="0"/>
                    </a:moveTo>
                    <a:cubicBezTo>
                      <a:pt x="66" y="0"/>
                      <a:pt x="3" y="60"/>
                      <a:pt x="2" y="129"/>
                    </a:cubicBezTo>
                    <a:cubicBezTo>
                      <a:pt x="0" y="198"/>
                      <a:pt x="63" y="263"/>
                      <a:pt x="133" y="263"/>
                    </a:cubicBezTo>
                    <a:cubicBezTo>
                      <a:pt x="133" y="263"/>
                      <a:pt x="133" y="263"/>
                      <a:pt x="133" y="263"/>
                    </a:cubicBezTo>
                    <a:cubicBezTo>
                      <a:pt x="196" y="263"/>
                      <a:pt x="264" y="194"/>
                      <a:pt x="266" y="128"/>
                    </a:cubicBezTo>
                    <a:cubicBezTo>
                      <a:pt x="267" y="65"/>
                      <a:pt x="204"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8" name="Google Shape;198;p25"/>
              <p:cNvSpPr/>
              <p:nvPr/>
            </p:nvSpPr>
            <p:spPr>
              <a:xfrm>
                <a:off x="5514" y="1578"/>
                <a:ext cx="64" cy="64"/>
              </a:xfrm>
              <a:custGeom>
                <a:avLst/>
                <a:gdLst/>
                <a:ahLst/>
                <a:cxnLst/>
                <a:rect l="l" t="t" r="r" b="b"/>
                <a:pathLst>
                  <a:path w="269" h="265" extrusionOk="0">
                    <a:moveTo>
                      <a:pt x="135" y="0"/>
                    </a:moveTo>
                    <a:cubicBezTo>
                      <a:pt x="133" y="0"/>
                      <a:pt x="132" y="0"/>
                      <a:pt x="131" y="0"/>
                    </a:cubicBezTo>
                    <a:cubicBezTo>
                      <a:pt x="61" y="3"/>
                      <a:pt x="0" y="68"/>
                      <a:pt x="3" y="136"/>
                    </a:cubicBezTo>
                    <a:cubicBezTo>
                      <a:pt x="5" y="204"/>
                      <a:pt x="68" y="265"/>
                      <a:pt x="134" y="265"/>
                    </a:cubicBezTo>
                    <a:cubicBezTo>
                      <a:pt x="136" y="265"/>
                      <a:pt x="137" y="265"/>
                      <a:pt x="139" y="264"/>
                    </a:cubicBezTo>
                    <a:cubicBezTo>
                      <a:pt x="208" y="262"/>
                      <a:pt x="269" y="197"/>
                      <a:pt x="267" y="129"/>
                    </a:cubicBezTo>
                    <a:cubicBezTo>
                      <a:pt x="264" y="61"/>
                      <a:pt x="201"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99" name="Google Shape;199;p25"/>
              <p:cNvSpPr/>
              <p:nvPr/>
            </p:nvSpPr>
            <p:spPr>
              <a:xfrm>
                <a:off x="4161" y="1211"/>
                <a:ext cx="64" cy="64"/>
              </a:xfrm>
              <a:custGeom>
                <a:avLst/>
                <a:gdLst/>
                <a:ahLst/>
                <a:cxnLst/>
                <a:rect l="l" t="t" r="r" b="b"/>
                <a:pathLst>
                  <a:path w="268" h="264" extrusionOk="0">
                    <a:moveTo>
                      <a:pt x="134" y="0"/>
                    </a:moveTo>
                    <a:cubicBezTo>
                      <a:pt x="65" y="0"/>
                      <a:pt x="3" y="61"/>
                      <a:pt x="2" y="130"/>
                    </a:cubicBezTo>
                    <a:cubicBezTo>
                      <a:pt x="0" y="198"/>
                      <a:pt x="63" y="263"/>
                      <a:pt x="132" y="264"/>
                    </a:cubicBezTo>
                    <a:cubicBezTo>
                      <a:pt x="133" y="264"/>
                      <a:pt x="133" y="264"/>
                      <a:pt x="134" y="264"/>
                    </a:cubicBezTo>
                    <a:cubicBezTo>
                      <a:pt x="202" y="264"/>
                      <a:pt x="265" y="202"/>
                      <a:pt x="266" y="134"/>
                    </a:cubicBezTo>
                    <a:cubicBezTo>
                      <a:pt x="268" y="66"/>
                      <a:pt x="206" y="2"/>
                      <a:pt x="136" y="1"/>
                    </a:cubicBezTo>
                    <a:cubicBezTo>
                      <a:pt x="135" y="1"/>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0" name="Google Shape;200;p25"/>
              <p:cNvSpPr/>
              <p:nvPr/>
            </p:nvSpPr>
            <p:spPr>
              <a:xfrm>
                <a:off x="4161" y="1138"/>
                <a:ext cx="64" cy="63"/>
              </a:xfrm>
              <a:custGeom>
                <a:avLst/>
                <a:gdLst/>
                <a:ahLst/>
                <a:cxnLst/>
                <a:rect l="l" t="t" r="r" b="b"/>
                <a:pathLst>
                  <a:path w="266" h="264" extrusionOk="0">
                    <a:moveTo>
                      <a:pt x="133" y="0"/>
                    </a:moveTo>
                    <a:cubicBezTo>
                      <a:pt x="133" y="0"/>
                      <a:pt x="132" y="0"/>
                      <a:pt x="132" y="0"/>
                    </a:cubicBezTo>
                    <a:cubicBezTo>
                      <a:pt x="63" y="0"/>
                      <a:pt x="0" y="65"/>
                      <a:pt x="1" y="133"/>
                    </a:cubicBezTo>
                    <a:cubicBezTo>
                      <a:pt x="1" y="202"/>
                      <a:pt x="65" y="264"/>
                      <a:pt x="133" y="264"/>
                    </a:cubicBezTo>
                    <a:cubicBezTo>
                      <a:pt x="133" y="264"/>
                      <a:pt x="134" y="264"/>
                      <a:pt x="134" y="264"/>
                    </a:cubicBezTo>
                    <a:cubicBezTo>
                      <a:pt x="202" y="264"/>
                      <a:pt x="266" y="199"/>
                      <a:pt x="265" y="131"/>
                    </a:cubicBezTo>
                    <a:cubicBezTo>
                      <a:pt x="265"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1" name="Google Shape;201;p25"/>
              <p:cNvSpPr/>
              <p:nvPr/>
            </p:nvSpPr>
            <p:spPr>
              <a:xfrm>
                <a:off x="5158" y="1138"/>
                <a:ext cx="64" cy="63"/>
              </a:xfrm>
              <a:custGeom>
                <a:avLst/>
                <a:gdLst/>
                <a:ahLst/>
                <a:cxnLst/>
                <a:rect l="l" t="t" r="r" b="b"/>
                <a:pathLst>
                  <a:path w="265" h="264" extrusionOk="0">
                    <a:moveTo>
                      <a:pt x="134" y="0"/>
                    </a:moveTo>
                    <a:cubicBezTo>
                      <a:pt x="134" y="0"/>
                      <a:pt x="133" y="0"/>
                      <a:pt x="133" y="0"/>
                    </a:cubicBezTo>
                    <a:cubicBezTo>
                      <a:pt x="64" y="1"/>
                      <a:pt x="2" y="63"/>
                      <a:pt x="1" y="132"/>
                    </a:cubicBezTo>
                    <a:cubicBezTo>
                      <a:pt x="0" y="200"/>
                      <a:pt x="64" y="264"/>
                      <a:pt x="133" y="264"/>
                    </a:cubicBezTo>
                    <a:cubicBezTo>
                      <a:pt x="201" y="264"/>
                      <a:pt x="264" y="201"/>
                      <a:pt x="265" y="132"/>
                    </a:cubicBezTo>
                    <a:cubicBezTo>
                      <a:pt x="265" y="64"/>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2" name="Google Shape;202;p25"/>
              <p:cNvSpPr/>
              <p:nvPr/>
            </p:nvSpPr>
            <p:spPr>
              <a:xfrm>
                <a:off x="5371" y="2019"/>
                <a:ext cx="64" cy="63"/>
              </a:xfrm>
              <a:custGeom>
                <a:avLst/>
                <a:gdLst/>
                <a:ahLst/>
                <a:cxnLst/>
                <a:rect l="l" t="t" r="r" b="b"/>
                <a:pathLst>
                  <a:path w="266" h="264" extrusionOk="0">
                    <a:moveTo>
                      <a:pt x="133" y="0"/>
                    </a:moveTo>
                    <a:cubicBezTo>
                      <a:pt x="66" y="0"/>
                      <a:pt x="3" y="62"/>
                      <a:pt x="1" y="129"/>
                    </a:cubicBezTo>
                    <a:cubicBezTo>
                      <a:pt x="0" y="198"/>
                      <a:pt x="61" y="262"/>
                      <a:pt x="130" y="263"/>
                    </a:cubicBezTo>
                    <a:cubicBezTo>
                      <a:pt x="131" y="264"/>
                      <a:pt x="132" y="264"/>
                      <a:pt x="133" y="264"/>
                    </a:cubicBezTo>
                    <a:cubicBezTo>
                      <a:pt x="200" y="264"/>
                      <a:pt x="263" y="202"/>
                      <a:pt x="265" y="134"/>
                    </a:cubicBezTo>
                    <a:cubicBezTo>
                      <a:pt x="266" y="65"/>
                      <a:pt x="205" y="1"/>
                      <a:pt x="135"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3" name="Google Shape;203;p25"/>
              <p:cNvSpPr/>
              <p:nvPr/>
            </p:nvSpPr>
            <p:spPr>
              <a:xfrm>
                <a:off x="4303" y="1138"/>
                <a:ext cx="65" cy="63"/>
              </a:xfrm>
              <a:custGeom>
                <a:avLst/>
                <a:gdLst/>
                <a:ahLst/>
                <a:cxnLst/>
                <a:rect l="l" t="t" r="r" b="b"/>
                <a:pathLst>
                  <a:path w="267" h="264" extrusionOk="0">
                    <a:moveTo>
                      <a:pt x="134" y="0"/>
                    </a:moveTo>
                    <a:cubicBezTo>
                      <a:pt x="133" y="0"/>
                      <a:pt x="132" y="0"/>
                      <a:pt x="131" y="0"/>
                    </a:cubicBezTo>
                    <a:cubicBezTo>
                      <a:pt x="61" y="2"/>
                      <a:pt x="0" y="66"/>
                      <a:pt x="2" y="135"/>
                    </a:cubicBezTo>
                    <a:cubicBezTo>
                      <a:pt x="4" y="203"/>
                      <a:pt x="66" y="264"/>
                      <a:pt x="133" y="264"/>
                    </a:cubicBezTo>
                    <a:cubicBezTo>
                      <a:pt x="134" y="264"/>
                      <a:pt x="135" y="264"/>
                      <a:pt x="136" y="264"/>
                    </a:cubicBezTo>
                    <a:cubicBezTo>
                      <a:pt x="206" y="262"/>
                      <a:pt x="267" y="198"/>
                      <a:pt x="265" y="129"/>
                    </a:cubicBezTo>
                    <a:cubicBezTo>
                      <a:pt x="263" y="61"/>
                      <a:pt x="200"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4" name="Google Shape;204;p25"/>
              <p:cNvSpPr/>
              <p:nvPr/>
            </p:nvSpPr>
            <p:spPr>
              <a:xfrm>
                <a:off x="5015" y="1211"/>
                <a:ext cx="64" cy="63"/>
              </a:xfrm>
              <a:custGeom>
                <a:avLst/>
                <a:gdLst/>
                <a:ahLst/>
                <a:cxnLst/>
                <a:rect l="l" t="t" r="r" b="b"/>
                <a:pathLst>
                  <a:path w="266" h="262" extrusionOk="0">
                    <a:moveTo>
                      <a:pt x="133" y="0"/>
                    </a:moveTo>
                    <a:cubicBezTo>
                      <a:pt x="133" y="0"/>
                      <a:pt x="132" y="0"/>
                      <a:pt x="131" y="0"/>
                    </a:cubicBezTo>
                    <a:cubicBezTo>
                      <a:pt x="61" y="1"/>
                      <a:pt x="0" y="64"/>
                      <a:pt x="1" y="133"/>
                    </a:cubicBezTo>
                    <a:cubicBezTo>
                      <a:pt x="3" y="202"/>
                      <a:pt x="65" y="262"/>
                      <a:pt x="133" y="262"/>
                    </a:cubicBezTo>
                    <a:cubicBezTo>
                      <a:pt x="134" y="262"/>
                      <a:pt x="135" y="262"/>
                      <a:pt x="135" y="262"/>
                    </a:cubicBezTo>
                    <a:cubicBezTo>
                      <a:pt x="206" y="261"/>
                      <a:pt x="266" y="199"/>
                      <a:pt x="264" y="129"/>
                    </a:cubicBezTo>
                    <a:cubicBezTo>
                      <a:pt x="263" y="59"/>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5" name="Google Shape;205;p25"/>
              <p:cNvSpPr/>
              <p:nvPr/>
            </p:nvSpPr>
            <p:spPr>
              <a:xfrm>
                <a:off x="4304" y="2019"/>
                <a:ext cx="63" cy="63"/>
              </a:xfrm>
              <a:custGeom>
                <a:avLst/>
                <a:gdLst/>
                <a:ahLst/>
                <a:cxnLst/>
                <a:rect l="l" t="t" r="r" b="b"/>
                <a:pathLst>
                  <a:path w="264" h="264" extrusionOk="0">
                    <a:moveTo>
                      <a:pt x="132" y="0"/>
                    </a:moveTo>
                    <a:cubicBezTo>
                      <a:pt x="131" y="0"/>
                      <a:pt x="131" y="0"/>
                      <a:pt x="131" y="0"/>
                    </a:cubicBezTo>
                    <a:cubicBezTo>
                      <a:pt x="61" y="0"/>
                      <a:pt x="0" y="63"/>
                      <a:pt x="0" y="132"/>
                    </a:cubicBezTo>
                    <a:cubicBezTo>
                      <a:pt x="1" y="202"/>
                      <a:pt x="63" y="264"/>
                      <a:pt x="131" y="264"/>
                    </a:cubicBezTo>
                    <a:cubicBezTo>
                      <a:pt x="132" y="264"/>
                      <a:pt x="132" y="264"/>
                      <a:pt x="132" y="264"/>
                    </a:cubicBezTo>
                    <a:cubicBezTo>
                      <a:pt x="202" y="263"/>
                      <a:pt x="264" y="200"/>
                      <a:pt x="263" y="131"/>
                    </a:cubicBezTo>
                    <a:cubicBezTo>
                      <a:pt x="263" y="63"/>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6" name="Google Shape;206;p25"/>
              <p:cNvSpPr/>
              <p:nvPr/>
            </p:nvSpPr>
            <p:spPr>
              <a:xfrm>
                <a:off x="4161" y="2019"/>
                <a:ext cx="64" cy="63"/>
              </a:xfrm>
              <a:custGeom>
                <a:avLst/>
                <a:gdLst/>
                <a:ahLst/>
                <a:cxnLst/>
                <a:rect l="l" t="t" r="r" b="b"/>
                <a:pathLst>
                  <a:path w="266" h="264" extrusionOk="0">
                    <a:moveTo>
                      <a:pt x="133" y="0"/>
                    </a:moveTo>
                    <a:cubicBezTo>
                      <a:pt x="65" y="0"/>
                      <a:pt x="1" y="62"/>
                      <a:pt x="1" y="131"/>
                    </a:cubicBezTo>
                    <a:cubicBezTo>
                      <a:pt x="0" y="200"/>
                      <a:pt x="62" y="263"/>
                      <a:pt x="132" y="264"/>
                    </a:cubicBezTo>
                    <a:cubicBezTo>
                      <a:pt x="132" y="264"/>
                      <a:pt x="133" y="264"/>
                      <a:pt x="133" y="264"/>
                    </a:cubicBezTo>
                    <a:cubicBezTo>
                      <a:pt x="201" y="264"/>
                      <a:pt x="265" y="201"/>
                      <a:pt x="265" y="133"/>
                    </a:cubicBezTo>
                    <a:cubicBezTo>
                      <a:pt x="266" y="65"/>
                      <a:pt x="203"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7" name="Google Shape;207;p25"/>
              <p:cNvSpPr/>
              <p:nvPr/>
            </p:nvSpPr>
            <p:spPr>
              <a:xfrm>
                <a:off x="5015" y="1578"/>
                <a:ext cx="65" cy="64"/>
              </a:xfrm>
              <a:custGeom>
                <a:avLst/>
                <a:gdLst/>
                <a:ahLst/>
                <a:cxnLst/>
                <a:rect l="l" t="t" r="r" b="b"/>
                <a:pathLst>
                  <a:path w="267" h="265" extrusionOk="0">
                    <a:moveTo>
                      <a:pt x="133" y="0"/>
                    </a:moveTo>
                    <a:cubicBezTo>
                      <a:pt x="65" y="0"/>
                      <a:pt x="2" y="63"/>
                      <a:pt x="1" y="131"/>
                    </a:cubicBezTo>
                    <a:cubicBezTo>
                      <a:pt x="0" y="200"/>
                      <a:pt x="63" y="264"/>
                      <a:pt x="132" y="265"/>
                    </a:cubicBezTo>
                    <a:cubicBezTo>
                      <a:pt x="132" y="265"/>
                      <a:pt x="133" y="265"/>
                      <a:pt x="133" y="265"/>
                    </a:cubicBezTo>
                    <a:cubicBezTo>
                      <a:pt x="201" y="265"/>
                      <a:pt x="265" y="202"/>
                      <a:pt x="266" y="134"/>
                    </a:cubicBezTo>
                    <a:cubicBezTo>
                      <a:pt x="267" y="66"/>
                      <a:pt x="204"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8" name="Google Shape;208;p25"/>
              <p:cNvSpPr/>
              <p:nvPr/>
            </p:nvSpPr>
            <p:spPr>
              <a:xfrm>
                <a:off x="2452" y="2019"/>
                <a:ext cx="64" cy="63"/>
              </a:xfrm>
              <a:custGeom>
                <a:avLst/>
                <a:gdLst/>
                <a:ahLst/>
                <a:cxnLst/>
                <a:rect l="l" t="t" r="r" b="b"/>
                <a:pathLst>
                  <a:path w="265" h="264" extrusionOk="0">
                    <a:moveTo>
                      <a:pt x="133" y="0"/>
                    </a:moveTo>
                    <a:cubicBezTo>
                      <a:pt x="64" y="0"/>
                      <a:pt x="1" y="62"/>
                      <a:pt x="0" y="131"/>
                    </a:cubicBezTo>
                    <a:cubicBezTo>
                      <a:pt x="0" y="199"/>
                      <a:pt x="63" y="263"/>
                      <a:pt x="132" y="264"/>
                    </a:cubicBezTo>
                    <a:cubicBezTo>
                      <a:pt x="132" y="264"/>
                      <a:pt x="132" y="264"/>
                      <a:pt x="133" y="264"/>
                    </a:cubicBezTo>
                    <a:cubicBezTo>
                      <a:pt x="202" y="264"/>
                      <a:pt x="264" y="202"/>
                      <a:pt x="265" y="133"/>
                    </a:cubicBezTo>
                    <a:cubicBezTo>
                      <a:pt x="265" y="64"/>
                      <a:pt x="203" y="0"/>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09" name="Google Shape;209;p25"/>
              <p:cNvSpPr/>
              <p:nvPr/>
            </p:nvSpPr>
            <p:spPr>
              <a:xfrm>
                <a:off x="4589" y="1138"/>
                <a:ext cx="63" cy="63"/>
              </a:xfrm>
              <a:custGeom>
                <a:avLst/>
                <a:gdLst/>
                <a:ahLst/>
                <a:cxnLst/>
                <a:rect l="l" t="t" r="r" b="b"/>
                <a:pathLst>
                  <a:path w="260" h="264" extrusionOk="0">
                    <a:moveTo>
                      <a:pt x="130" y="0"/>
                    </a:moveTo>
                    <a:cubicBezTo>
                      <a:pt x="129" y="0"/>
                      <a:pt x="127" y="0"/>
                      <a:pt x="126" y="0"/>
                    </a:cubicBezTo>
                    <a:cubicBezTo>
                      <a:pt x="59" y="2"/>
                      <a:pt x="2" y="63"/>
                      <a:pt x="1" y="130"/>
                    </a:cubicBezTo>
                    <a:cubicBezTo>
                      <a:pt x="0" y="203"/>
                      <a:pt x="59" y="264"/>
                      <a:pt x="130" y="264"/>
                    </a:cubicBezTo>
                    <a:cubicBezTo>
                      <a:pt x="130" y="264"/>
                      <a:pt x="130" y="264"/>
                      <a:pt x="130" y="264"/>
                    </a:cubicBezTo>
                    <a:cubicBezTo>
                      <a:pt x="200" y="264"/>
                      <a:pt x="260" y="202"/>
                      <a:pt x="259" y="130"/>
                    </a:cubicBezTo>
                    <a:cubicBezTo>
                      <a:pt x="258" y="59"/>
                      <a:pt x="199"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0" name="Google Shape;210;p25"/>
              <p:cNvSpPr/>
              <p:nvPr/>
            </p:nvSpPr>
            <p:spPr>
              <a:xfrm>
                <a:off x="2309" y="1211"/>
                <a:ext cx="65" cy="64"/>
              </a:xfrm>
              <a:custGeom>
                <a:avLst/>
                <a:gdLst/>
                <a:ahLst/>
                <a:cxnLst/>
                <a:rect l="l" t="t" r="r" b="b"/>
                <a:pathLst>
                  <a:path w="267" h="263" extrusionOk="0">
                    <a:moveTo>
                      <a:pt x="134" y="0"/>
                    </a:moveTo>
                    <a:cubicBezTo>
                      <a:pt x="133" y="0"/>
                      <a:pt x="132" y="0"/>
                      <a:pt x="130" y="0"/>
                    </a:cubicBezTo>
                    <a:cubicBezTo>
                      <a:pt x="60" y="2"/>
                      <a:pt x="0" y="65"/>
                      <a:pt x="3" y="135"/>
                    </a:cubicBezTo>
                    <a:cubicBezTo>
                      <a:pt x="5" y="202"/>
                      <a:pt x="67" y="263"/>
                      <a:pt x="134" y="263"/>
                    </a:cubicBezTo>
                    <a:cubicBezTo>
                      <a:pt x="135" y="263"/>
                      <a:pt x="136" y="263"/>
                      <a:pt x="138" y="263"/>
                    </a:cubicBezTo>
                    <a:cubicBezTo>
                      <a:pt x="208" y="261"/>
                      <a:pt x="267" y="197"/>
                      <a:pt x="265" y="128"/>
                    </a:cubicBezTo>
                    <a:cubicBezTo>
                      <a:pt x="263" y="58"/>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1" name="Google Shape;211;p25"/>
              <p:cNvSpPr/>
              <p:nvPr/>
            </p:nvSpPr>
            <p:spPr>
              <a:xfrm>
                <a:off x="4019" y="2459"/>
                <a:ext cx="63" cy="63"/>
              </a:xfrm>
              <a:custGeom>
                <a:avLst/>
                <a:gdLst/>
                <a:ahLst/>
                <a:cxnLst/>
                <a:rect l="l" t="t" r="r" b="b"/>
                <a:pathLst>
                  <a:path w="264" h="264" extrusionOk="0">
                    <a:moveTo>
                      <a:pt x="133" y="0"/>
                    </a:moveTo>
                    <a:cubicBezTo>
                      <a:pt x="132" y="0"/>
                      <a:pt x="131" y="0"/>
                      <a:pt x="131" y="0"/>
                    </a:cubicBezTo>
                    <a:cubicBezTo>
                      <a:pt x="62" y="1"/>
                      <a:pt x="0" y="65"/>
                      <a:pt x="1" y="134"/>
                    </a:cubicBezTo>
                    <a:cubicBezTo>
                      <a:pt x="2" y="203"/>
                      <a:pt x="64" y="264"/>
                      <a:pt x="132" y="264"/>
                    </a:cubicBezTo>
                    <a:cubicBezTo>
                      <a:pt x="133" y="264"/>
                      <a:pt x="133" y="264"/>
                      <a:pt x="134" y="264"/>
                    </a:cubicBezTo>
                    <a:cubicBezTo>
                      <a:pt x="204" y="263"/>
                      <a:pt x="264" y="200"/>
                      <a:pt x="263" y="130"/>
                    </a:cubicBezTo>
                    <a:cubicBezTo>
                      <a:pt x="263" y="61"/>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2" name="Google Shape;212;p25"/>
              <p:cNvSpPr/>
              <p:nvPr/>
            </p:nvSpPr>
            <p:spPr>
              <a:xfrm>
                <a:off x="5087" y="1578"/>
                <a:ext cx="63" cy="64"/>
              </a:xfrm>
              <a:custGeom>
                <a:avLst/>
                <a:gdLst/>
                <a:ahLst/>
                <a:cxnLst/>
                <a:rect l="l" t="t" r="r" b="b"/>
                <a:pathLst>
                  <a:path w="259" h="265" extrusionOk="0">
                    <a:moveTo>
                      <a:pt x="130" y="0"/>
                    </a:moveTo>
                    <a:cubicBezTo>
                      <a:pt x="130" y="0"/>
                      <a:pt x="129" y="0"/>
                      <a:pt x="129" y="0"/>
                    </a:cubicBezTo>
                    <a:cubicBezTo>
                      <a:pt x="59" y="1"/>
                      <a:pt x="0" y="61"/>
                      <a:pt x="1" y="133"/>
                    </a:cubicBezTo>
                    <a:cubicBezTo>
                      <a:pt x="1" y="204"/>
                      <a:pt x="61" y="265"/>
                      <a:pt x="130" y="265"/>
                    </a:cubicBezTo>
                    <a:cubicBezTo>
                      <a:pt x="130" y="265"/>
                      <a:pt x="130" y="265"/>
                      <a:pt x="131" y="265"/>
                    </a:cubicBezTo>
                    <a:cubicBezTo>
                      <a:pt x="201" y="264"/>
                      <a:pt x="259" y="204"/>
                      <a:pt x="259" y="132"/>
                    </a:cubicBezTo>
                    <a:cubicBezTo>
                      <a:pt x="258" y="59"/>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3" name="Google Shape;213;p25"/>
              <p:cNvSpPr/>
              <p:nvPr/>
            </p:nvSpPr>
            <p:spPr>
              <a:xfrm>
                <a:off x="5371" y="1652"/>
                <a:ext cx="65" cy="63"/>
              </a:xfrm>
              <a:custGeom>
                <a:avLst/>
                <a:gdLst/>
                <a:ahLst/>
                <a:cxnLst/>
                <a:rect l="l" t="t" r="r" b="b"/>
                <a:pathLst>
                  <a:path w="267" h="263" extrusionOk="0">
                    <a:moveTo>
                      <a:pt x="133" y="0"/>
                    </a:moveTo>
                    <a:cubicBezTo>
                      <a:pt x="132" y="0"/>
                      <a:pt x="131" y="0"/>
                      <a:pt x="130" y="0"/>
                    </a:cubicBezTo>
                    <a:cubicBezTo>
                      <a:pt x="60" y="2"/>
                      <a:pt x="0" y="65"/>
                      <a:pt x="1" y="134"/>
                    </a:cubicBezTo>
                    <a:cubicBezTo>
                      <a:pt x="3" y="202"/>
                      <a:pt x="66" y="263"/>
                      <a:pt x="133" y="263"/>
                    </a:cubicBezTo>
                    <a:cubicBezTo>
                      <a:pt x="134" y="263"/>
                      <a:pt x="135" y="263"/>
                      <a:pt x="136" y="263"/>
                    </a:cubicBezTo>
                    <a:cubicBezTo>
                      <a:pt x="205" y="262"/>
                      <a:pt x="267" y="198"/>
                      <a:pt x="265" y="129"/>
                    </a:cubicBezTo>
                    <a:cubicBezTo>
                      <a:pt x="263" y="61"/>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4" name="Google Shape;214;p25"/>
              <p:cNvSpPr/>
              <p:nvPr/>
            </p:nvSpPr>
            <p:spPr>
              <a:xfrm>
                <a:off x="4160" y="1579"/>
                <a:ext cx="65" cy="63"/>
              </a:xfrm>
              <a:custGeom>
                <a:avLst/>
                <a:gdLst/>
                <a:ahLst/>
                <a:cxnLst/>
                <a:rect l="l" t="t" r="r" b="b"/>
                <a:pathLst>
                  <a:path w="269" h="260" extrusionOk="0">
                    <a:moveTo>
                      <a:pt x="138" y="0"/>
                    </a:moveTo>
                    <a:cubicBezTo>
                      <a:pt x="72" y="0"/>
                      <a:pt x="7" y="55"/>
                      <a:pt x="4" y="115"/>
                    </a:cubicBezTo>
                    <a:cubicBezTo>
                      <a:pt x="0" y="191"/>
                      <a:pt x="59" y="258"/>
                      <a:pt x="132" y="260"/>
                    </a:cubicBezTo>
                    <a:cubicBezTo>
                      <a:pt x="133" y="260"/>
                      <a:pt x="134" y="260"/>
                      <a:pt x="135" y="260"/>
                    </a:cubicBezTo>
                    <a:cubicBezTo>
                      <a:pt x="203" y="260"/>
                      <a:pt x="266" y="198"/>
                      <a:pt x="267" y="130"/>
                    </a:cubicBezTo>
                    <a:cubicBezTo>
                      <a:pt x="269" y="62"/>
                      <a:pt x="212" y="3"/>
                      <a:pt x="143" y="0"/>
                    </a:cubicBezTo>
                    <a:cubicBezTo>
                      <a:pt x="141" y="0"/>
                      <a:pt x="140" y="0"/>
                      <a:pt x="13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5" name="Google Shape;215;p25"/>
              <p:cNvSpPr/>
              <p:nvPr/>
            </p:nvSpPr>
            <p:spPr>
              <a:xfrm>
                <a:off x="3449" y="1578"/>
                <a:ext cx="64" cy="64"/>
              </a:xfrm>
              <a:custGeom>
                <a:avLst/>
                <a:gdLst/>
                <a:ahLst/>
                <a:cxnLst/>
                <a:rect l="l" t="t" r="r" b="b"/>
                <a:pathLst>
                  <a:path w="263" h="265" extrusionOk="0">
                    <a:moveTo>
                      <a:pt x="131" y="0"/>
                    </a:moveTo>
                    <a:cubicBezTo>
                      <a:pt x="131" y="0"/>
                      <a:pt x="131" y="0"/>
                      <a:pt x="131" y="0"/>
                    </a:cubicBezTo>
                    <a:cubicBezTo>
                      <a:pt x="61" y="0"/>
                      <a:pt x="0" y="62"/>
                      <a:pt x="0" y="133"/>
                    </a:cubicBezTo>
                    <a:cubicBezTo>
                      <a:pt x="1" y="203"/>
                      <a:pt x="62" y="265"/>
                      <a:pt x="131" y="265"/>
                    </a:cubicBezTo>
                    <a:cubicBezTo>
                      <a:pt x="131" y="265"/>
                      <a:pt x="132" y="265"/>
                      <a:pt x="132" y="265"/>
                    </a:cubicBezTo>
                    <a:cubicBezTo>
                      <a:pt x="201" y="264"/>
                      <a:pt x="263" y="201"/>
                      <a:pt x="263" y="132"/>
                    </a:cubicBezTo>
                    <a:cubicBezTo>
                      <a:pt x="263" y="64"/>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6" name="Google Shape;216;p25"/>
              <p:cNvSpPr/>
              <p:nvPr/>
            </p:nvSpPr>
            <p:spPr>
              <a:xfrm>
                <a:off x="1527" y="1138"/>
                <a:ext cx="63" cy="63"/>
              </a:xfrm>
              <a:custGeom>
                <a:avLst/>
                <a:gdLst/>
                <a:ahLst/>
                <a:cxnLst/>
                <a:rect l="l" t="t" r="r" b="b"/>
                <a:pathLst>
                  <a:path w="259" h="264" extrusionOk="0">
                    <a:moveTo>
                      <a:pt x="129" y="0"/>
                    </a:moveTo>
                    <a:cubicBezTo>
                      <a:pt x="128" y="0"/>
                      <a:pt x="128" y="0"/>
                      <a:pt x="127" y="0"/>
                    </a:cubicBezTo>
                    <a:cubicBezTo>
                      <a:pt x="56" y="1"/>
                      <a:pt x="0" y="61"/>
                      <a:pt x="0" y="134"/>
                    </a:cubicBezTo>
                    <a:cubicBezTo>
                      <a:pt x="1" y="205"/>
                      <a:pt x="59" y="264"/>
                      <a:pt x="128" y="264"/>
                    </a:cubicBezTo>
                    <a:cubicBezTo>
                      <a:pt x="129" y="264"/>
                      <a:pt x="130" y="264"/>
                      <a:pt x="130" y="264"/>
                    </a:cubicBezTo>
                    <a:cubicBezTo>
                      <a:pt x="200" y="263"/>
                      <a:pt x="259" y="202"/>
                      <a:pt x="258" y="130"/>
                    </a:cubicBezTo>
                    <a:cubicBezTo>
                      <a:pt x="257" y="59"/>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7" name="Google Shape;217;p25"/>
              <p:cNvSpPr/>
              <p:nvPr/>
            </p:nvSpPr>
            <p:spPr>
              <a:xfrm>
                <a:off x="3449" y="2019"/>
                <a:ext cx="64" cy="63"/>
              </a:xfrm>
              <a:custGeom>
                <a:avLst/>
                <a:gdLst/>
                <a:ahLst/>
                <a:cxnLst/>
                <a:rect l="l" t="t" r="r" b="b"/>
                <a:pathLst>
                  <a:path w="265" h="264" extrusionOk="0">
                    <a:moveTo>
                      <a:pt x="132" y="0"/>
                    </a:moveTo>
                    <a:cubicBezTo>
                      <a:pt x="132" y="0"/>
                      <a:pt x="131" y="0"/>
                      <a:pt x="131" y="0"/>
                    </a:cubicBezTo>
                    <a:cubicBezTo>
                      <a:pt x="61" y="1"/>
                      <a:pt x="0" y="64"/>
                      <a:pt x="1" y="133"/>
                    </a:cubicBezTo>
                    <a:cubicBezTo>
                      <a:pt x="2" y="202"/>
                      <a:pt x="64" y="264"/>
                      <a:pt x="132" y="264"/>
                    </a:cubicBezTo>
                    <a:cubicBezTo>
                      <a:pt x="133" y="264"/>
                      <a:pt x="133" y="264"/>
                      <a:pt x="134" y="264"/>
                    </a:cubicBezTo>
                    <a:cubicBezTo>
                      <a:pt x="204" y="262"/>
                      <a:pt x="265" y="199"/>
                      <a:pt x="264" y="130"/>
                    </a:cubicBezTo>
                    <a:cubicBezTo>
                      <a:pt x="263" y="62"/>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8" name="Google Shape;218;p25"/>
              <p:cNvSpPr/>
              <p:nvPr/>
            </p:nvSpPr>
            <p:spPr>
              <a:xfrm>
                <a:off x="5371" y="1211"/>
                <a:ext cx="64" cy="64"/>
              </a:xfrm>
              <a:custGeom>
                <a:avLst/>
                <a:gdLst/>
                <a:ahLst/>
                <a:cxnLst/>
                <a:rect l="l" t="t" r="r" b="b"/>
                <a:pathLst>
                  <a:path w="266" h="263" extrusionOk="0">
                    <a:moveTo>
                      <a:pt x="133" y="0"/>
                    </a:moveTo>
                    <a:cubicBezTo>
                      <a:pt x="132" y="0"/>
                      <a:pt x="132" y="0"/>
                      <a:pt x="131" y="0"/>
                    </a:cubicBezTo>
                    <a:cubicBezTo>
                      <a:pt x="61" y="1"/>
                      <a:pt x="0" y="64"/>
                      <a:pt x="1" y="133"/>
                    </a:cubicBezTo>
                    <a:cubicBezTo>
                      <a:pt x="3" y="201"/>
                      <a:pt x="66" y="263"/>
                      <a:pt x="133" y="263"/>
                    </a:cubicBezTo>
                    <a:cubicBezTo>
                      <a:pt x="134" y="263"/>
                      <a:pt x="134" y="263"/>
                      <a:pt x="135" y="263"/>
                    </a:cubicBezTo>
                    <a:cubicBezTo>
                      <a:pt x="204" y="262"/>
                      <a:pt x="266" y="198"/>
                      <a:pt x="265" y="129"/>
                    </a:cubicBezTo>
                    <a:cubicBezTo>
                      <a:pt x="264" y="61"/>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19" name="Google Shape;219;p25"/>
              <p:cNvSpPr/>
              <p:nvPr/>
            </p:nvSpPr>
            <p:spPr>
              <a:xfrm>
                <a:off x="5158" y="1652"/>
                <a:ext cx="64" cy="63"/>
              </a:xfrm>
              <a:custGeom>
                <a:avLst/>
                <a:gdLst/>
                <a:ahLst/>
                <a:cxnLst/>
                <a:rect l="l" t="t" r="r" b="b"/>
                <a:pathLst>
                  <a:path w="267" h="263" extrusionOk="0">
                    <a:moveTo>
                      <a:pt x="134" y="0"/>
                    </a:moveTo>
                    <a:cubicBezTo>
                      <a:pt x="67" y="0"/>
                      <a:pt x="4" y="60"/>
                      <a:pt x="2" y="128"/>
                    </a:cubicBezTo>
                    <a:cubicBezTo>
                      <a:pt x="0" y="197"/>
                      <a:pt x="61" y="261"/>
                      <a:pt x="130" y="263"/>
                    </a:cubicBezTo>
                    <a:cubicBezTo>
                      <a:pt x="131" y="263"/>
                      <a:pt x="133" y="263"/>
                      <a:pt x="134" y="263"/>
                    </a:cubicBezTo>
                    <a:cubicBezTo>
                      <a:pt x="200" y="263"/>
                      <a:pt x="263" y="203"/>
                      <a:pt x="265" y="135"/>
                    </a:cubicBezTo>
                    <a:cubicBezTo>
                      <a:pt x="267" y="66"/>
                      <a:pt x="207"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0" name="Google Shape;220;p25"/>
              <p:cNvSpPr/>
              <p:nvPr/>
            </p:nvSpPr>
            <p:spPr>
              <a:xfrm>
                <a:off x="4303" y="2092"/>
                <a:ext cx="65" cy="63"/>
              </a:xfrm>
              <a:custGeom>
                <a:avLst/>
                <a:gdLst/>
                <a:ahLst/>
                <a:cxnLst/>
                <a:rect l="l" t="t" r="r" b="b"/>
                <a:pathLst>
                  <a:path w="266" h="264" extrusionOk="0">
                    <a:moveTo>
                      <a:pt x="133" y="0"/>
                    </a:moveTo>
                    <a:cubicBezTo>
                      <a:pt x="132" y="0"/>
                      <a:pt x="131" y="0"/>
                      <a:pt x="130" y="0"/>
                    </a:cubicBezTo>
                    <a:cubicBezTo>
                      <a:pt x="61" y="1"/>
                      <a:pt x="0" y="66"/>
                      <a:pt x="1" y="135"/>
                    </a:cubicBezTo>
                    <a:cubicBezTo>
                      <a:pt x="3" y="204"/>
                      <a:pt x="64" y="264"/>
                      <a:pt x="132" y="264"/>
                    </a:cubicBezTo>
                    <a:cubicBezTo>
                      <a:pt x="133" y="264"/>
                      <a:pt x="134" y="264"/>
                      <a:pt x="135" y="264"/>
                    </a:cubicBezTo>
                    <a:cubicBezTo>
                      <a:pt x="204" y="262"/>
                      <a:pt x="266" y="198"/>
                      <a:pt x="264" y="129"/>
                    </a:cubicBezTo>
                    <a:cubicBezTo>
                      <a:pt x="263" y="61"/>
                      <a:pt x="200"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1" name="Google Shape;221;p25"/>
              <p:cNvSpPr/>
              <p:nvPr/>
            </p:nvSpPr>
            <p:spPr>
              <a:xfrm>
                <a:off x="5087" y="1138"/>
                <a:ext cx="63" cy="63"/>
              </a:xfrm>
              <a:custGeom>
                <a:avLst/>
                <a:gdLst/>
                <a:ahLst/>
                <a:cxnLst/>
                <a:rect l="l" t="t" r="r" b="b"/>
                <a:pathLst>
                  <a:path w="259" h="263" extrusionOk="0">
                    <a:moveTo>
                      <a:pt x="131" y="0"/>
                    </a:moveTo>
                    <a:cubicBezTo>
                      <a:pt x="129" y="0"/>
                      <a:pt x="127" y="0"/>
                      <a:pt x="126" y="0"/>
                    </a:cubicBezTo>
                    <a:cubicBezTo>
                      <a:pt x="57" y="3"/>
                      <a:pt x="2" y="61"/>
                      <a:pt x="1" y="130"/>
                    </a:cubicBezTo>
                    <a:cubicBezTo>
                      <a:pt x="0" y="202"/>
                      <a:pt x="59" y="263"/>
                      <a:pt x="129" y="263"/>
                    </a:cubicBezTo>
                    <a:cubicBezTo>
                      <a:pt x="129" y="263"/>
                      <a:pt x="130" y="263"/>
                      <a:pt x="130" y="263"/>
                    </a:cubicBezTo>
                    <a:cubicBezTo>
                      <a:pt x="203" y="262"/>
                      <a:pt x="259" y="204"/>
                      <a:pt x="258" y="130"/>
                    </a:cubicBezTo>
                    <a:cubicBezTo>
                      <a:pt x="258" y="58"/>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2" name="Google Shape;222;p25"/>
              <p:cNvSpPr/>
              <p:nvPr/>
            </p:nvSpPr>
            <p:spPr>
              <a:xfrm>
                <a:off x="5443" y="1138"/>
                <a:ext cx="64" cy="63"/>
              </a:xfrm>
              <a:custGeom>
                <a:avLst/>
                <a:gdLst/>
                <a:ahLst/>
                <a:cxnLst/>
                <a:rect l="l" t="t" r="r" b="b"/>
                <a:pathLst>
                  <a:path w="264" h="264" extrusionOk="0">
                    <a:moveTo>
                      <a:pt x="131" y="0"/>
                    </a:moveTo>
                    <a:cubicBezTo>
                      <a:pt x="65" y="0"/>
                      <a:pt x="6" y="57"/>
                      <a:pt x="3" y="125"/>
                    </a:cubicBezTo>
                    <a:cubicBezTo>
                      <a:pt x="0" y="198"/>
                      <a:pt x="54" y="260"/>
                      <a:pt x="125" y="264"/>
                    </a:cubicBezTo>
                    <a:cubicBezTo>
                      <a:pt x="128" y="264"/>
                      <a:pt x="130" y="264"/>
                      <a:pt x="132" y="264"/>
                    </a:cubicBezTo>
                    <a:cubicBezTo>
                      <a:pt x="198" y="264"/>
                      <a:pt x="258" y="207"/>
                      <a:pt x="261" y="139"/>
                    </a:cubicBezTo>
                    <a:cubicBezTo>
                      <a:pt x="264" y="66"/>
                      <a:pt x="209" y="4"/>
                      <a:pt x="138" y="0"/>
                    </a:cubicBezTo>
                    <a:cubicBezTo>
                      <a:pt x="136" y="0"/>
                      <a:pt x="13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3" name="Google Shape;223;p25"/>
              <p:cNvSpPr/>
              <p:nvPr/>
            </p:nvSpPr>
            <p:spPr>
              <a:xfrm>
                <a:off x="4304" y="1211"/>
                <a:ext cx="63" cy="64"/>
              </a:xfrm>
              <a:custGeom>
                <a:avLst/>
                <a:gdLst/>
                <a:ahLst/>
                <a:cxnLst/>
                <a:rect l="l" t="t" r="r" b="b"/>
                <a:pathLst>
                  <a:path w="263" h="264" extrusionOk="0">
                    <a:moveTo>
                      <a:pt x="132" y="1"/>
                    </a:moveTo>
                    <a:cubicBezTo>
                      <a:pt x="62" y="0"/>
                      <a:pt x="0" y="63"/>
                      <a:pt x="0" y="132"/>
                    </a:cubicBezTo>
                    <a:cubicBezTo>
                      <a:pt x="0" y="202"/>
                      <a:pt x="62" y="264"/>
                      <a:pt x="132" y="264"/>
                    </a:cubicBezTo>
                    <a:cubicBezTo>
                      <a:pt x="132" y="264"/>
                      <a:pt x="132" y="264"/>
                      <a:pt x="132" y="264"/>
                    </a:cubicBezTo>
                    <a:cubicBezTo>
                      <a:pt x="200" y="264"/>
                      <a:pt x="263" y="201"/>
                      <a:pt x="263" y="132"/>
                    </a:cubicBezTo>
                    <a:cubicBezTo>
                      <a:pt x="263" y="63"/>
                      <a:pt x="201" y="1"/>
                      <a:pt x="132" y="1"/>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4" name="Google Shape;224;p25"/>
              <p:cNvSpPr/>
              <p:nvPr/>
            </p:nvSpPr>
            <p:spPr>
              <a:xfrm>
                <a:off x="2594" y="2972"/>
                <a:ext cx="65" cy="64"/>
              </a:xfrm>
              <a:custGeom>
                <a:avLst/>
                <a:gdLst/>
                <a:ahLst/>
                <a:cxnLst/>
                <a:rect l="l" t="t" r="r" b="b"/>
                <a:pathLst>
                  <a:path w="267" h="264" extrusionOk="0">
                    <a:moveTo>
                      <a:pt x="133" y="0"/>
                    </a:moveTo>
                    <a:cubicBezTo>
                      <a:pt x="65" y="0"/>
                      <a:pt x="5" y="59"/>
                      <a:pt x="2" y="128"/>
                    </a:cubicBezTo>
                    <a:cubicBezTo>
                      <a:pt x="0" y="198"/>
                      <a:pt x="59" y="262"/>
                      <a:pt x="129" y="264"/>
                    </a:cubicBezTo>
                    <a:cubicBezTo>
                      <a:pt x="130" y="264"/>
                      <a:pt x="132" y="264"/>
                      <a:pt x="133" y="264"/>
                    </a:cubicBezTo>
                    <a:cubicBezTo>
                      <a:pt x="199" y="264"/>
                      <a:pt x="262" y="204"/>
                      <a:pt x="264" y="136"/>
                    </a:cubicBezTo>
                    <a:cubicBezTo>
                      <a:pt x="267" y="67"/>
                      <a:pt x="207" y="3"/>
                      <a:pt x="137" y="1"/>
                    </a:cubicBezTo>
                    <a:cubicBezTo>
                      <a:pt x="136"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5" name="Google Shape;225;p25"/>
              <p:cNvSpPr/>
              <p:nvPr/>
            </p:nvSpPr>
            <p:spPr>
              <a:xfrm>
                <a:off x="4589" y="1578"/>
                <a:ext cx="62" cy="64"/>
              </a:xfrm>
              <a:custGeom>
                <a:avLst/>
                <a:gdLst/>
                <a:ahLst/>
                <a:cxnLst/>
                <a:rect l="l" t="t" r="r" b="b"/>
                <a:pathLst>
                  <a:path w="258" h="265" extrusionOk="0">
                    <a:moveTo>
                      <a:pt x="129" y="0"/>
                    </a:moveTo>
                    <a:cubicBezTo>
                      <a:pt x="129" y="0"/>
                      <a:pt x="129" y="0"/>
                      <a:pt x="129" y="0"/>
                    </a:cubicBezTo>
                    <a:cubicBezTo>
                      <a:pt x="58" y="1"/>
                      <a:pt x="0" y="60"/>
                      <a:pt x="0" y="132"/>
                    </a:cubicBezTo>
                    <a:cubicBezTo>
                      <a:pt x="0" y="204"/>
                      <a:pt x="58" y="265"/>
                      <a:pt x="129" y="265"/>
                    </a:cubicBezTo>
                    <a:cubicBezTo>
                      <a:pt x="129" y="265"/>
                      <a:pt x="129" y="265"/>
                      <a:pt x="129" y="265"/>
                    </a:cubicBezTo>
                    <a:cubicBezTo>
                      <a:pt x="198" y="265"/>
                      <a:pt x="258" y="204"/>
                      <a:pt x="258" y="132"/>
                    </a:cubicBezTo>
                    <a:cubicBezTo>
                      <a:pt x="257" y="60"/>
                      <a:pt x="19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6" name="Google Shape;226;p25"/>
              <p:cNvSpPr/>
              <p:nvPr/>
            </p:nvSpPr>
            <p:spPr>
              <a:xfrm>
                <a:off x="2310" y="1652"/>
                <a:ext cx="63" cy="63"/>
              </a:xfrm>
              <a:custGeom>
                <a:avLst/>
                <a:gdLst/>
                <a:ahLst/>
                <a:cxnLst/>
                <a:rect l="l" t="t" r="r" b="b"/>
                <a:pathLst>
                  <a:path w="264" h="263" extrusionOk="0">
                    <a:moveTo>
                      <a:pt x="132" y="0"/>
                    </a:moveTo>
                    <a:cubicBezTo>
                      <a:pt x="63" y="0"/>
                      <a:pt x="1" y="62"/>
                      <a:pt x="0" y="131"/>
                    </a:cubicBezTo>
                    <a:cubicBezTo>
                      <a:pt x="0" y="199"/>
                      <a:pt x="63" y="263"/>
                      <a:pt x="131" y="263"/>
                    </a:cubicBezTo>
                    <a:cubicBezTo>
                      <a:pt x="132" y="263"/>
                      <a:pt x="132" y="263"/>
                      <a:pt x="132" y="263"/>
                    </a:cubicBezTo>
                    <a:cubicBezTo>
                      <a:pt x="201" y="263"/>
                      <a:pt x="263" y="202"/>
                      <a:pt x="264" y="132"/>
                    </a:cubicBezTo>
                    <a:cubicBezTo>
                      <a:pt x="264" y="64"/>
                      <a:pt x="201"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7" name="Google Shape;227;p25"/>
              <p:cNvSpPr/>
              <p:nvPr/>
            </p:nvSpPr>
            <p:spPr>
              <a:xfrm>
                <a:off x="3306" y="2019"/>
                <a:ext cx="65" cy="63"/>
              </a:xfrm>
              <a:custGeom>
                <a:avLst/>
                <a:gdLst/>
                <a:ahLst/>
                <a:cxnLst/>
                <a:rect l="l" t="t" r="r" b="b"/>
                <a:pathLst>
                  <a:path w="268" h="264" extrusionOk="0">
                    <a:moveTo>
                      <a:pt x="134" y="0"/>
                    </a:moveTo>
                    <a:cubicBezTo>
                      <a:pt x="133" y="0"/>
                      <a:pt x="132" y="0"/>
                      <a:pt x="132" y="0"/>
                    </a:cubicBezTo>
                    <a:cubicBezTo>
                      <a:pt x="63" y="1"/>
                      <a:pt x="0" y="66"/>
                      <a:pt x="2" y="134"/>
                    </a:cubicBezTo>
                    <a:cubicBezTo>
                      <a:pt x="3" y="203"/>
                      <a:pt x="65" y="264"/>
                      <a:pt x="133" y="264"/>
                    </a:cubicBezTo>
                    <a:cubicBezTo>
                      <a:pt x="134" y="264"/>
                      <a:pt x="135" y="264"/>
                      <a:pt x="136" y="264"/>
                    </a:cubicBezTo>
                    <a:cubicBezTo>
                      <a:pt x="205" y="262"/>
                      <a:pt x="268" y="198"/>
                      <a:pt x="266" y="130"/>
                    </a:cubicBezTo>
                    <a:cubicBezTo>
                      <a:pt x="265" y="61"/>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8" name="Google Shape;228;p25"/>
              <p:cNvSpPr/>
              <p:nvPr/>
            </p:nvSpPr>
            <p:spPr>
              <a:xfrm>
                <a:off x="4517" y="1211"/>
                <a:ext cx="64" cy="64"/>
              </a:xfrm>
              <a:custGeom>
                <a:avLst/>
                <a:gdLst/>
                <a:ahLst/>
                <a:cxnLst/>
                <a:rect l="l" t="t" r="r" b="b"/>
                <a:pathLst>
                  <a:path w="265" h="263" extrusionOk="0">
                    <a:moveTo>
                      <a:pt x="131" y="0"/>
                    </a:moveTo>
                    <a:cubicBezTo>
                      <a:pt x="64" y="0"/>
                      <a:pt x="2" y="60"/>
                      <a:pt x="1" y="129"/>
                    </a:cubicBezTo>
                    <a:cubicBezTo>
                      <a:pt x="0" y="197"/>
                      <a:pt x="62" y="261"/>
                      <a:pt x="130" y="263"/>
                    </a:cubicBezTo>
                    <a:cubicBezTo>
                      <a:pt x="131" y="263"/>
                      <a:pt x="132" y="263"/>
                      <a:pt x="133" y="263"/>
                    </a:cubicBezTo>
                    <a:cubicBezTo>
                      <a:pt x="201" y="263"/>
                      <a:pt x="263" y="202"/>
                      <a:pt x="264" y="134"/>
                    </a:cubicBezTo>
                    <a:cubicBezTo>
                      <a:pt x="265" y="63"/>
                      <a:pt x="207" y="3"/>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29" name="Google Shape;229;p25"/>
              <p:cNvSpPr/>
              <p:nvPr/>
            </p:nvSpPr>
            <p:spPr>
              <a:xfrm>
                <a:off x="2026" y="1578"/>
                <a:ext cx="62" cy="64"/>
              </a:xfrm>
              <a:custGeom>
                <a:avLst/>
                <a:gdLst/>
                <a:ahLst/>
                <a:cxnLst/>
                <a:rect l="l" t="t" r="r" b="b"/>
                <a:pathLst>
                  <a:path w="260" h="265" extrusionOk="0">
                    <a:moveTo>
                      <a:pt x="129" y="0"/>
                    </a:moveTo>
                    <a:cubicBezTo>
                      <a:pt x="58" y="0"/>
                      <a:pt x="0" y="60"/>
                      <a:pt x="0" y="133"/>
                    </a:cubicBezTo>
                    <a:cubicBezTo>
                      <a:pt x="0" y="204"/>
                      <a:pt x="59" y="265"/>
                      <a:pt x="129" y="265"/>
                    </a:cubicBezTo>
                    <a:cubicBezTo>
                      <a:pt x="129" y="265"/>
                      <a:pt x="130" y="265"/>
                      <a:pt x="131" y="265"/>
                    </a:cubicBezTo>
                    <a:cubicBezTo>
                      <a:pt x="200" y="263"/>
                      <a:pt x="256" y="206"/>
                      <a:pt x="258" y="136"/>
                    </a:cubicBezTo>
                    <a:cubicBezTo>
                      <a:pt x="260" y="63"/>
                      <a:pt x="202" y="1"/>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0" name="Google Shape;230;p25"/>
              <p:cNvSpPr/>
              <p:nvPr/>
            </p:nvSpPr>
            <p:spPr>
              <a:xfrm>
                <a:off x="4303" y="1652"/>
                <a:ext cx="65" cy="63"/>
              </a:xfrm>
              <a:custGeom>
                <a:avLst/>
                <a:gdLst/>
                <a:ahLst/>
                <a:cxnLst/>
                <a:rect l="l" t="t" r="r" b="b"/>
                <a:pathLst>
                  <a:path w="267" h="263" extrusionOk="0">
                    <a:moveTo>
                      <a:pt x="134" y="0"/>
                    </a:moveTo>
                    <a:cubicBezTo>
                      <a:pt x="133" y="0"/>
                      <a:pt x="131" y="0"/>
                      <a:pt x="130" y="0"/>
                    </a:cubicBezTo>
                    <a:cubicBezTo>
                      <a:pt x="60" y="2"/>
                      <a:pt x="0" y="66"/>
                      <a:pt x="2" y="135"/>
                    </a:cubicBezTo>
                    <a:cubicBezTo>
                      <a:pt x="5" y="204"/>
                      <a:pt x="66" y="263"/>
                      <a:pt x="133" y="263"/>
                    </a:cubicBezTo>
                    <a:cubicBezTo>
                      <a:pt x="135" y="263"/>
                      <a:pt x="136" y="263"/>
                      <a:pt x="137" y="263"/>
                    </a:cubicBezTo>
                    <a:cubicBezTo>
                      <a:pt x="206" y="261"/>
                      <a:pt x="267" y="196"/>
                      <a:pt x="265" y="128"/>
                    </a:cubicBezTo>
                    <a:cubicBezTo>
                      <a:pt x="263" y="59"/>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1" name="Google Shape;231;p25"/>
              <p:cNvSpPr/>
              <p:nvPr/>
            </p:nvSpPr>
            <p:spPr>
              <a:xfrm>
                <a:off x="2594" y="2459"/>
                <a:ext cx="64" cy="63"/>
              </a:xfrm>
              <a:custGeom>
                <a:avLst/>
                <a:gdLst/>
                <a:ahLst/>
                <a:cxnLst/>
                <a:rect l="l" t="t" r="r" b="b"/>
                <a:pathLst>
                  <a:path w="266" h="264" extrusionOk="0">
                    <a:moveTo>
                      <a:pt x="133" y="0"/>
                    </a:moveTo>
                    <a:cubicBezTo>
                      <a:pt x="132" y="0"/>
                      <a:pt x="131" y="0"/>
                      <a:pt x="130" y="0"/>
                    </a:cubicBezTo>
                    <a:cubicBezTo>
                      <a:pt x="60" y="2"/>
                      <a:pt x="0" y="65"/>
                      <a:pt x="2" y="135"/>
                    </a:cubicBezTo>
                    <a:cubicBezTo>
                      <a:pt x="4" y="204"/>
                      <a:pt x="65" y="264"/>
                      <a:pt x="133" y="264"/>
                    </a:cubicBezTo>
                    <a:cubicBezTo>
                      <a:pt x="134" y="264"/>
                      <a:pt x="135" y="264"/>
                      <a:pt x="136" y="264"/>
                    </a:cubicBezTo>
                    <a:cubicBezTo>
                      <a:pt x="206" y="262"/>
                      <a:pt x="266" y="199"/>
                      <a:pt x="264" y="129"/>
                    </a:cubicBezTo>
                    <a:cubicBezTo>
                      <a:pt x="263" y="61"/>
                      <a:pt x="200"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2" name="Google Shape;232;p25"/>
              <p:cNvSpPr/>
              <p:nvPr/>
            </p:nvSpPr>
            <p:spPr>
              <a:xfrm>
                <a:off x="2310" y="2532"/>
                <a:ext cx="64" cy="64"/>
              </a:xfrm>
              <a:custGeom>
                <a:avLst/>
                <a:gdLst/>
                <a:ahLst/>
                <a:cxnLst/>
                <a:rect l="l" t="t" r="r" b="b"/>
                <a:pathLst>
                  <a:path w="266" h="263" extrusionOk="0">
                    <a:moveTo>
                      <a:pt x="133" y="0"/>
                    </a:moveTo>
                    <a:cubicBezTo>
                      <a:pt x="65" y="0"/>
                      <a:pt x="3" y="59"/>
                      <a:pt x="2" y="128"/>
                    </a:cubicBezTo>
                    <a:cubicBezTo>
                      <a:pt x="0" y="197"/>
                      <a:pt x="61" y="261"/>
                      <a:pt x="130" y="263"/>
                    </a:cubicBezTo>
                    <a:cubicBezTo>
                      <a:pt x="131" y="263"/>
                      <a:pt x="132" y="263"/>
                      <a:pt x="133" y="263"/>
                    </a:cubicBezTo>
                    <a:cubicBezTo>
                      <a:pt x="201" y="263"/>
                      <a:pt x="263" y="204"/>
                      <a:pt x="264" y="134"/>
                    </a:cubicBezTo>
                    <a:cubicBezTo>
                      <a:pt x="266" y="65"/>
                      <a:pt x="206" y="2"/>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3" name="Google Shape;233;p25"/>
              <p:cNvSpPr/>
              <p:nvPr/>
            </p:nvSpPr>
            <p:spPr>
              <a:xfrm>
                <a:off x="1669" y="1578"/>
                <a:ext cx="63" cy="64"/>
              </a:xfrm>
              <a:custGeom>
                <a:avLst/>
                <a:gdLst/>
                <a:ahLst/>
                <a:cxnLst/>
                <a:rect l="l" t="t" r="r" b="b"/>
                <a:pathLst>
                  <a:path w="259" h="265" extrusionOk="0">
                    <a:moveTo>
                      <a:pt x="130" y="0"/>
                    </a:moveTo>
                    <a:cubicBezTo>
                      <a:pt x="130" y="0"/>
                      <a:pt x="129" y="0"/>
                      <a:pt x="129" y="0"/>
                    </a:cubicBezTo>
                    <a:cubicBezTo>
                      <a:pt x="59" y="1"/>
                      <a:pt x="0" y="62"/>
                      <a:pt x="0" y="133"/>
                    </a:cubicBezTo>
                    <a:cubicBezTo>
                      <a:pt x="1" y="203"/>
                      <a:pt x="61" y="265"/>
                      <a:pt x="130" y="265"/>
                    </a:cubicBezTo>
                    <a:cubicBezTo>
                      <a:pt x="130" y="265"/>
                      <a:pt x="131" y="265"/>
                      <a:pt x="131" y="265"/>
                    </a:cubicBezTo>
                    <a:cubicBezTo>
                      <a:pt x="202" y="264"/>
                      <a:pt x="259" y="204"/>
                      <a:pt x="259" y="131"/>
                    </a:cubicBezTo>
                    <a:cubicBezTo>
                      <a:pt x="258" y="59"/>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4" name="Google Shape;234;p25"/>
              <p:cNvSpPr/>
              <p:nvPr/>
            </p:nvSpPr>
            <p:spPr>
              <a:xfrm>
                <a:off x="4233" y="2092"/>
                <a:ext cx="63" cy="63"/>
              </a:xfrm>
              <a:custGeom>
                <a:avLst/>
                <a:gdLst/>
                <a:ahLst/>
                <a:cxnLst/>
                <a:rect l="l" t="t" r="r" b="b"/>
                <a:pathLst>
                  <a:path w="261" h="264" extrusionOk="0">
                    <a:moveTo>
                      <a:pt x="130" y="0"/>
                    </a:moveTo>
                    <a:cubicBezTo>
                      <a:pt x="62" y="0"/>
                      <a:pt x="3" y="59"/>
                      <a:pt x="1" y="129"/>
                    </a:cubicBezTo>
                    <a:cubicBezTo>
                      <a:pt x="0" y="201"/>
                      <a:pt x="57" y="262"/>
                      <a:pt x="128" y="264"/>
                    </a:cubicBezTo>
                    <a:cubicBezTo>
                      <a:pt x="129" y="264"/>
                      <a:pt x="130" y="264"/>
                      <a:pt x="131" y="264"/>
                    </a:cubicBezTo>
                    <a:cubicBezTo>
                      <a:pt x="201" y="264"/>
                      <a:pt x="258" y="206"/>
                      <a:pt x="260" y="135"/>
                    </a:cubicBezTo>
                    <a:cubicBezTo>
                      <a:pt x="261" y="62"/>
                      <a:pt x="205" y="2"/>
                      <a:pt x="134"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5" name="Google Shape;235;p25"/>
              <p:cNvSpPr/>
              <p:nvPr/>
            </p:nvSpPr>
            <p:spPr>
              <a:xfrm>
                <a:off x="4161" y="1799"/>
                <a:ext cx="64" cy="62"/>
              </a:xfrm>
              <a:custGeom>
                <a:avLst/>
                <a:gdLst/>
                <a:ahLst/>
                <a:cxnLst/>
                <a:rect l="l" t="t" r="r" b="b"/>
                <a:pathLst>
                  <a:path w="265" h="258" extrusionOk="0">
                    <a:moveTo>
                      <a:pt x="132" y="0"/>
                    </a:moveTo>
                    <a:cubicBezTo>
                      <a:pt x="59" y="0"/>
                      <a:pt x="0" y="58"/>
                      <a:pt x="0" y="128"/>
                    </a:cubicBezTo>
                    <a:cubicBezTo>
                      <a:pt x="0" y="198"/>
                      <a:pt x="60" y="258"/>
                      <a:pt x="132" y="258"/>
                    </a:cubicBezTo>
                    <a:cubicBezTo>
                      <a:pt x="132" y="258"/>
                      <a:pt x="132" y="258"/>
                      <a:pt x="132" y="258"/>
                    </a:cubicBezTo>
                    <a:cubicBezTo>
                      <a:pt x="203" y="258"/>
                      <a:pt x="264" y="199"/>
                      <a:pt x="264" y="129"/>
                    </a:cubicBezTo>
                    <a:cubicBezTo>
                      <a:pt x="265" y="59"/>
                      <a:pt x="205"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6" name="Google Shape;236;p25"/>
              <p:cNvSpPr/>
              <p:nvPr/>
            </p:nvSpPr>
            <p:spPr>
              <a:xfrm>
                <a:off x="2808" y="918"/>
                <a:ext cx="64" cy="63"/>
              </a:xfrm>
              <a:custGeom>
                <a:avLst/>
                <a:gdLst/>
                <a:ahLst/>
                <a:cxnLst/>
                <a:rect l="l" t="t" r="r" b="b"/>
                <a:pathLst>
                  <a:path w="265" h="258" extrusionOk="0">
                    <a:moveTo>
                      <a:pt x="132" y="0"/>
                    </a:moveTo>
                    <a:cubicBezTo>
                      <a:pt x="132" y="0"/>
                      <a:pt x="132" y="0"/>
                      <a:pt x="131" y="0"/>
                    </a:cubicBezTo>
                    <a:cubicBezTo>
                      <a:pt x="59" y="1"/>
                      <a:pt x="0" y="59"/>
                      <a:pt x="0" y="130"/>
                    </a:cubicBezTo>
                    <a:cubicBezTo>
                      <a:pt x="1" y="200"/>
                      <a:pt x="61" y="258"/>
                      <a:pt x="133" y="258"/>
                    </a:cubicBezTo>
                    <a:cubicBezTo>
                      <a:pt x="133" y="258"/>
                      <a:pt x="133" y="258"/>
                      <a:pt x="133" y="258"/>
                    </a:cubicBezTo>
                    <a:cubicBezTo>
                      <a:pt x="205" y="258"/>
                      <a:pt x="265" y="197"/>
                      <a:pt x="264" y="128"/>
                    </a:cubicBezTo>
                    <a:cubicBezTo>
                      <a:pt x="264" y="58"/>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7" name="Google Shape;237;p25"/>
              <p:cNvSpPr/>
              <p:nvPr/>
            </p:nvSpPr>
            <p:spPr>
              <a:xfrm>
                <a:off x="4233" y="1578"/>
                <a:ext cx="62" cy="64"/>
              </a:xfrm>
              <a:custGeom>
                <a:avLst/>
                <a:gdLst/>
                <a:ahLst/>
                <a:cxnLst/>
                <a:rect l="l" t="t" r="r" b="b"/>
                <a:pathLst>
                  <a:path w="259" h="265" extrusionOk="0">
                    <a:moveTo>
                      <a:pt x="129" y="0"/>
                    </a:moveTo>
                    <a:cubicBezTo>
                      <a:pt x="60" y="0"/>
                      <a:pt x="1" y="60"/>
                      <a:pt x="0" y="131"/>
                    </a:cubicBezTo>
                    <a:cubicBezTo>
                      <a:pt x="0" y="202"/>
                      <a:pt x="59" y="264"/>
                      <a:pt x="129" y="265"/>
                    </a:cubicBezTo>
                    <a:cubicBezTo>
                      <a:pt x="129" y="265"/>
                      <a:pt x="130" y="265"/>
                      <a:pt x="130" y="265"/>
                    </a:cubicBezTo>
                    <a:cubicBezTo>
                      <a:pt x="200" y="265"/>
                      <a:pt x="258" y="205"/>
                      <a:pt x="259" y="133"/>
                    </a:cubicBezTo>
                    <a:cubicBezTo>
                      <a:pt x="259" y="61"/>
                      <a:pt x="202" y="1"/>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8" name="Google Shape;238;p25"/>
              <p:cNvSpPr/>
              <p:nvPr/>
            </p:nvSpPr>
            <p:spPr>
              <a:xfrm>
                <a:off x="3306" y="918"/>
                <a:ext cx="65" cy="63"/>
              </a:xfrm>
              <a:custGeom>
                <a:avLst/>
                <a:gdLst/>
                <a:ahLst/>
                <a:cxnLst/>
                <a:rect l="l" t="t" r="r" b="b"/>
                <a:pathLst>
                  <a:path w="273" h="258" extrusionOk="0">
                    <a:moveTo>
                      <a:pt x="138" y="0"/>
                    </a:moveTo>
                    <a:cubicBezTo>
                      <a:pt x="67" y="0"/>
                      <a:pt x="9" y="53"/>
                      <a:pt x="5" y="122"/>
                    </a:cubicBezTo>
                    <a:cubicBezTo>
                      <a:pt x="0" y="191"/>
                      <a:pt x="60" y="255"/>
                      <a:pt x="130" y="258"/>
                    </a:cubicBezTo>
                    <a:cubicBezTo>
                      <a:pt x="132" y="258"/>
                      <a:pt x="134" y="258"/>
                      <a:pt x="136" y="258"/>
                    </a:cubicBezTo>
                    <a:cubicBezTo>
                      <a:pt x="205" y="258"/>
                      <a:pt x="265" y="204"/>
                      <a:pt x="269" y="136"/>
                    </a:cubicBezTo>
                    <a:cubicBezTo>
                      <a:pt x="273" y="67"/>
                      <a:pt x="215" y="3"/>
                      <a:pt x="144" y="0"/>
                    </a:cubicBezTo>
                    <a:cubicBezTo>
                      <a:pt x="142" y="0"/>
                      <a:pt x="140" y="0"/>
                      <a:pt x="13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39" name="Google Shape;239;p25"/>
              <p:cNvSpPr/>
              <p:nvPr/>
            </p:nvSpPr>
            <p:spPr>
              <a:xfrm>
                <a:off x="3804" y="1799"/>
                <a:ext cx="65" cy="62"/>
              </a:xfrm>
              <a:custGeom>
                <a:avLst/>
                <a:gdLst/>
                <a:ahLst/>
                <a:cxnLst/>
                <a:rect l="l" t="t" r="r" b="b"/>
                <a:pathLst>
                  <a:path w="270" h="258" extrusionOk="0">
                    <a:moveTo>
                      <a:pt x="135" y="0"/>
                    </a:moveTo>
                    <a:cubicBezTo>
                      <a:pt x="134" y="0"/>
                      <a:pt x="133" y="0"/>
                      <a:pt x="132" y="0"/>
                    </a:cubicBezTo>
                    <a:cubicBezTo>
                      <a:pt x="60" y="2"/>
                      <a:pt x="0" y="62"/>
                      <a:pt x="3" y="132"/>
                    </a:cubicBezTo>
                    <a:cubicBezTo>
                      <a:pt x="5" y="201"/>
                      <a:pt x="66" y="258"/>
                      <a:pt x="136" y="258"/>
                    </a:cubicBezTo>
                    <a:cubicBezTo>
                      <a:pt x="137" y="258"/>
                      <a:pt x="138" y="258"/>
                      <a:pt x="139" y="258"/>
                    </a:cubicBezTo>
                    <a:cubicBezTo>
                      <a:pt x="210" y="256"/>
                      <a:pt x="270" y="194"/>
                      <a:pt x="267" y="125"/>
                    </a:cubicBezTo>
                    <a:cubicBezTo>
                      <a:pt x="265" y="55"/>
                      <a:pt x="20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0" name="Google Shape;240;p25"/>
              <p:cNvSpPr/>
              <p:nvPr/>
            </p:nvSpPr>
            <p:spPr>
              <a:xfrm>
                <a:off x="4019" y="2092"/>
                <a:ext cx="63" cy="63"/>
              </a:xfrm>
              <a:custGeom>
                <a:avLst/>
                <a:gdLst/>
                <a:ahLst/>
                <a:cxnLst/>
                <a:rect l="l" t="t" r="r" b="b"/>
                <a:pathLst>
                  <a:path w="264" h="264" extrusionOk="0">
                    <a:moveTo>
                      <a:pt x="133" y="0"/>
                    </a:moveTo>
                    <a:cubicBezTo>
                      <a:pt x="132" y="0"/>
                      <a:pt x="132" y="0"/>
                      <a:pt x="131" y="0"/>
                    </a:cubicBezTo>
                    <a:cubicBezTo>
                      <a:pt x="61" y="1"/>
                      <a:pt x="0" y="64"/>
                      <a:pt x="1" y="133"/>
                    </a:cubicBezTo>
                    <a:cubicBezTo>
                      <a:pt x="2" y="202"/>
                      <a:pt x="65" y="264"/>
                      <a:pt x="132" y="264"/>
                    </a:cubicBezTo>
                    <a:cubicBezTo>
                      <a:pt x="133" y="264"/>
                      <a:pt x="133" y="264"/>
                      <a:pt x="134" y="264"/>
                    </a:cubicBezTo>
                    <a:cubicBezTo>
                      <a:pt x="204" y="263"/>
                      <a:pt x="264" y="201"/>
                      <a:pt x="264" y="131"/>
                    </a:cubicBezTo>
                    <a:cubicBezTo>
                      <a:pt x="263" y="61"/>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1" name="Google Shape;241;p25"/>
              <p:cNvSpPr/>
              <p:nvPr/>
            </p:nvSpPr>
            <p:spPr>
              <a:xfrm>
                <a:off x="5016" y="1799"/>
                <a:ext cx="64" cy="62"/>
              </a:xfrm>
              <a:custGeom>
                <a:avLst/>
                <a:gdLst/>
                <a:ahLst/>
                <a:cxnLst/>
                <a:rect l="l" t="t" r="r" b="b"/>
                <a:pathLst>
                  <a:path w="266" h="258" extrusionOk="0">
                    <a:moveTo>
                      <a:pt x="132" y="0"/>
                    </a:moveTo>
                    <a:cubicBezTo>
                      <a:pt x="59" y="0"/>
                      <a:pt x="0" y="58"/>
                      <a:pt x="0" y="129"/>
                    </a:cubicBezTo>
                    <a:cubicBezTo>
                      <a:pt x="1" y="197"/>
                      <a:pt x="58" y="255"/>
                      <a:pt x="127" y="258"/>
                    </a:cubicBezTo>
                    <a:cubicBezTo>
                      <a:pt x="129" y="258"/>
                      <a:pt x="131" y="258"/>
                      <a:pt x="132" y="258"/>
                    </a:cubicBezTo>
                    <a:cubicBezTo>
                      <a:pt x="202" y="258"/>
                      <a:pt x="262" y="201"/>
                      <a:pt x="264" y="132"/>
                    </a:cubicBezTo>
                    <a:cubicBezTo>
                      <a:pt x="266" y="61"/>
                      <a:pt x="206" y="1"/>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2" name="Google Shape;242;p25"/>
              <p:cNvSpPr/>
              <p:nvPr/>
            </p:nvSpPr>
            <p:spPr>
              <a:xfrm>
                <a:off x="1883" y="1138"/>
                <a:ext cx="62" cy="63"/>
              </a:xfrm>
              <a:custGeom>
                <a:avLst/>
                <a:gdLst/>
                <a:ahLst/>
                <a:cxnLst/>
                <a:rect l="l" t="t" r="r" b="b"/>
                <a:pathLst>
                  <a:path w="258" h="264" extrusionOk="0">
                    <a:moveTo>
                      <a:pt x="129" y="0"/>
                    </a:moveTo>
                    <a:cubicBezTo>
                      <a:pt x="129" y="0"/>
                      <a:pt x="128" y="0"/>
                      <a:pt x="128" y="0"/>
                    </a:cubicBezTo>
                    <a:cubicBezTo>
                      <a:pt x="57" y="0"/>
                      <a:pt x="0" y="60"/>
                      <a:pt x="0" y="132"/>
                    </a:cubicBezTo>
                    <a:cubicBezTo>
                      <a:pt x="0" y="205"/>
                      <a:pt x="58" y="264"/>
                      <a:pt x="129" y="264"/>
                    </a:cubicBezTo>
                    <a:cubicBezTo>
                      <a:pt x="129" y="264"/>
                      <a:pt x="129" y="264"/>
                      <a:pt x="129" y="264"/>
                    </a:cubicBezTo>
                    <a:cubicBezTo>
                      <a:pt x="198" y="264"/>
                      <a:pt x="258" y="202"/>
                      <a:pt x="258" y="132"/>
                    </a:cubicBezTo>
                    <a:cubicBezTo>
                      <a:pt x="258" y="61"/>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3" name="Google Shape;243;p25"/>
              <p:cNvSpPr/>
              <p:nvPr/>
            </p:nvSpPr>
            <p:spPr>
              <a:xfrm>
                <a:off x="2025" y="1138"/>
                <a:ext cx="63" cy="63"/>
              </a:xfrm>
              <a:custGeom>
                <a:avLst/>
                <a:gdLst/>
                <a:ahLst/>
                <a:cxnLst/>
                <a:rect l="l" t="t" r="r" b="b"/>
                <a:pathLst>
                  <a:path w="259" h="264" extrusionOk="0">
                    <a:moveTo>
                      <a:pt x="130" y="0"/>
                    </a:moveTo>
                    <a:cubicBezTo>
                      <a:pt x="60" y="0"/>
                      <a:pt x="2" y="59"/>
                      <a:pt x="1" y="131"/>
                    </a:cubicBezTo>
                    <a:cubicBezTo>
                      <a:pt x="0" y="202"/>
                      <a:pt x="59" y="263"/>
                      <a:pt x="129" y="264"/>
                    </a:cubicBezTo>
                    <a:cubicBezTo>
                      <a:pt x="129" y="264"/>
                      <a:pt x="130" y="264"/>
                      <a:pt x="130" y="264"/>
                    </a:cubicBezTo>
                    <a:cubicBezTo>
                      <a:pt x="200" y="264"/>
                      <a:pt x="258" y="205"/>
                      <a:pt x="259" y="133"/>
                    </a:cubicBezTo>
                    <a:cubicBezTo>
                      <a:pt x="259" y="61"/>
                      <a:pt x="202" y="1"/>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4" name="Google Shape;244;p25"/>
              <p:cNvSpPr/>
              <p:nvPr/>
            </p:nvSpPr>
            <p:spPr>
              <a:xfrm>
                <a:off x="3449" y="2092"/>
                <a:ext cx="64" cy="63"/>
              </a:xfrm>
              <a:custGeom>
                <a:avLst/>
                <a:gdLst/>
                <a:ahLst/>
                <a:cxnLst/>
                <a:rect l="l" t="t" r="r" b="b"/>
                <a:pathLst>
                  <a:path w="263" h="264" extrusionOk="0">
                    <a:moveTo>
                      <a:pt x="131" y="0"/>
                    </a:moveTo>
                    <a:cubicBezTo>
                      <a:pt x="131" y="0"/>
                      <a:pt x="131" y="0"/>
                      <a:pt x="131" y="0"/>
                    </a:cubicBezTo>
                    <a:cubicBezTo>
                      <a:pt x="62" y="0"/>
                      <a:pt x="0" y="63"/>
                      <a:pt x="0" y="133"/>
                    </a:cubicBezTo>
                    <a:cubicBezTo>
                      <a:pt x="0" y="202"/>
                      <a:pt x="62" y="264"/>
                      <a:pt x="131" y="264"/>
                    </a:cubicBezTo>
                    <a:cubicBezTo>
                      <a:pt x="131" y="264"/>
                      <a:pt x="132" y="264"/>
                      <a:pt x="132" y="264"/>
                    </a:cubicBezTo>
                    <a:cubicBezTo>
                      <a:pt x="200" y="263"/>
                      <a:pt x="263" y="200"/>
                      <a:pt x="263" y="131"/>
                    </a:cubicBezTo>
                    <a:cubicBezTo>
                      <a:pt x="263" y="62"/>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5" name="Google Shape;245;p25"/>
              <p:cNvSpPr/>
              <p:nvPr/>
            </p:nvSpPr>
            <p:spPr>
              <a:xfrm>
                <a:off x="4873" y="1799"/>
                <a:ext cx="64" cy="62"/>
              </a:xfrm>
              <a:custGeom>
                <a:avLst/>
                <a:gdLst/>
                <a:ahLst/>
                <a:cxnLst/>
                <a:rect l="l" t="t" r="r" b="b"/>
                <a:pathLst>
                  <a:path w="265" h="258" extrusionOk="0">
                    <a:moveTo>
                      <a:pt x="133" y="0"/>
                    </a:moveTo>
                    <a:cubicBezTo>
                      <a:pt x="132" y="0"/>
                      <a:pt x="131" y="0"/>
                      <a:pt x="131" y="0"/>
                    </a:cubicBezTo>
                    <a:cubicBezTo>
                      <a:pt x="57" y="2"/>
                      <a:pt x="0" y="61"/>
                      <a:pt x="3" y="133"/>
                    </a:cubicBezTo>
                    <a:cubicBezTo>
                      <a:pt x="5" y="203"/>
                      <a:pt x="62" y="257"/>
                      <a:pt x="132" y="258"/>
                    </a:cubicBezTo>
                    <a:cubicBezTo>
                      <a:pt x="133" y="258"/>
                      <a:pt x="133" y="258"/>
                      <a:pt x="133" y="258"/>
                    </a:cubicBezTo>
                    <a:cubicBezTo>
                      <a:pt x="206" y="258"/>
                      <a:pt x="265" y="199"/>
                      <a:pt x="264" y="128"/>
                    </a:cubicBezTo>
                    <a:cubicBezTo>
                      <a:pt x="264" y="57"/>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6" name="Google Shape;246;p25"/>
              <p:cNvSpPr/>
              <p:nvPr/>
            </p:nvSpPr>
            <p:spPr>
              <a:xfrm>
                <a:off x="3378" y="2092"/>
                <a:ext cx="63" cy="63"/>
              </a:xfrm>
              <a:custGeom>
                <a:avLst/>
                <a:gdLst/>
                <a:ahLst/>
                <a:cxnLst/>
                <a:rect l="l" t="t" r="r" b="b"/>
                <a:pathLst>
                  <a:path w="261" h="264" extrusionOk="0">
                    <a:moveTo>
                      <a:pt x="130" y="0"/>
                    </a:moveTo>
                    <a:cubicBezTo>
                      <a:pt x="62" y="0"/>
                      <a:pt x="3" y="59"/>
                      <a:pt x="1" y="129"/>
                    </a:cubicBezTo>
                    <a:cubicBezTo>
                      <a:pt x="0" y="201"/>
                      <a:pt x="57" y="262"/>
                      <a:pt x="128" y="264"/>
                    </a:cubicBezTo>
                    <a:cubicBezTo>
                      <a:pt x="129" y="264"/>
                      <a:pt x="130" y="264"/>
                      <a:pt x="131" y="264"/>
                    </a:cubicBezTo>
                    <a:cubicBezTo>
                      <a:pt x="201" y="264"/>
                      <a:pt x="258" y="207"/>
                      <a:pt x="259" y="135"/>
                    </a:cubicBezTo>
                    <a:cubicBezTo>
                      <a:pt x="261" y="62"/>
                      <a:pt x="204"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7" name="Google Shape;247;p25"/>
              <p:cNvSpPr/>
              <p:nvPr/>
            </p:nvSpPr>
            <p:spPr>
              <a:xfrm>
                <a:off x="2594" y="1138"/>
                <a:ext cx="64" cy="63"/>
              </a:xfrm>
              <a:custGeom>
                <a:avLst/>
                <a:gdLst/>
                <a:ahLst/>
                <a:cxnLst/>
                <a:rect l="l" t="t" r="r" b="b"/>
                <a:pathLst>
                  <a:path w="266" h="264" extrusionOk="0">
                    <a:moveTo>
                      <a:pt x="133" y="0"/>
                    </a:moveTo>
                    <a:cubicBezTo>
                      <a:pt x="65" y="0"/>
                      <a:pt x="4" y="60"/>
                      <a:pt x="2" y="129"/>
                    </a:cubicBezTo>
                    <a:cubicBezTo>
                      <a:pt x="0" y="199"/>
                      <a:pt x="61" y="263"/>
                      <a:pt x="130" y="264"/>
                    </a:cubicBezTo>
                    <a:cubicBezTo>
                      <a:pt x="131" y="264"/>
                      <a:pt x="132" y="264"/>
                      <a:pt x="133" y="264"/>
                    </a:cubicBezTo>
                    <a:cubicBezTo>
                      <a:pt x="200" y="264"/>
                      <a:pt x="263" y="203"/>
                      <a:pt x="264" y="135"/>
                    </a:cubicBezTo>
                    <a:cubicBezTo>
                      <a:pt x="266" y="66"/>
                      <a:pt x="205" y="2"/>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8" name="Google Shape;248;p25"/>
              <p:cNvSpPr/>
              <p:nvPr/>
            </p:nvSpPr>
            <p:spPr>
              <a:xfrm>
                <a:off x="4731" y="1578"/>
                <a:ext cx="63" cy="64"/>
              </a:xfrm>
              <a:custGeom>
                <a:avLst/>
                <a:gdLst/>
                <a:ahLst/>
                <a:cxnLst/>
                <a:rect l="l" t="t" r="r" b="b"/>
                <a:pathLst>
                  <a:path w="259" h="265" extrusionOk="0">
                    <a:moveTo>
                      <a:pt x="130" y="0"/>
                    </a:moveTo>
                    <a:cubicBezTo>
                      <a:pt x="130" y="0"/>
                      <a:pt x="130" y="0"/>
                      <a:pt x="130" y="0"/>
                    </a:cubicBezTo>
                    <a:cubicBezTo>
                      <a:pt x="60" y="1"/>
                      <a:pt x="0" y="62"/>
                      <a:pt x="0" y="133"/>
                    </a:cubicBezTo>
                    <a:cubicBezTo>
                      <a:pt x="0" y="203"/>
                      <a:pt x="61" y="265"/>
                      <a:pt x="130" y="265"/>
                    </a:cubicBezTo>
                    <a:cubicBezTo>
                      <a:pt x="130" y="265"/>
                      <a:pt x="130" y="265"/>
                      <a:pt x="130" y="265"/>
                    </a:cubicBezTo>
                    <a:cubicBezTo>
                      <a:pt x="201" y="264"/>
                      <a:pt x="259" y="204"/>
                      <a:pt x="259" y="132"/>
                    </a:cubicBezTo>
                    <a:cubicBezTo>
                      <a:pt x="259" y="59"/>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49" name="Google Shape;249;p25"/>
              <p:cNvSpPr/>
              <p:nvPr/>
            </p:nvSpPr>
            <p:spPr>
              <a:xfrm>
                <a:off x="3662" y="1799"/>
                <a:ext cx="65" cy="62"/>
              </a:xfrm>
              <a:custGeom>
                <a:avLst/>
                <a:gdLst/>
                <a:ahLst/>
                <a:cxnLst/>
                <a:rect l="l" t="t" r="r" b="b"/>
                <a:pathLst>
                  <a:path w="267" h="258" extrusionOk="0">
                    <a:moveTo>
                      <a:pt x="133" y="0"/>
                    </a:moveTo>
                    <a:cubicBezTo>
                      <a:pt x="132" y="0"/>
                      <a:pt x="132" y="0"/>
                      <a:pt x="131" y="0"/>
                    </a:cubicBezTo>
                    <a:cubicBezTo>
                      <a:pt x="58" y="2"/>
                      <a:pt x="0" y="61"/>
                      <a:pt x="2" y="131"/>
                    </a:cubicBezTo>
                    <a:cubicBezTo>
                      <a:pt x="4" y="202"/>
                      <a:pt x="63" y="258"/>
                      <a:pt x="134" y="258"/>
                    </a:cubicBezTo>
                    <a:cubicBezTo>
                      <a:pt x="135" y="258"/>
                      <a:pt x="135" y="258"/>
                      <a:pt x="136" y="258"/>
                    </a:cubicBezTo>
                    <a:cubicBezTo>
                      <a:pt x="207" y="257"/>
                      <a:pt x="267" y="195"/>
                      <a:pt x="265" y="126"/>
                    </a:cubicBezTo>
                    <a:cubicBezTo>
                      <a:pt x="264"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0" name="Google Shape;250;p25"/>
              <p:cNvSpPr/>
              <p:nvPr/>
            </p:nvSpPr>
            <p:spPr>
              <a:xfrm>
                <a:off x="4659" y="992"/>
                <a:ext cx="64" cy="62"/>
              </a:xfrm>
              <a:custGeom>
                <a:avLst/>
                <a:gdLst/>
                <a:ahLst/>
                <a:cxnLst/>
                <a:rect l="l" t="t" r="r" b="b"/>
                <a:pathLst>
                  <a:path w="269" h="258" extrusionOk="0">
                    <a:moveTo>
                      <a:pt x="136" y="0"/>
                    </a:moveTo>
                    <a:cubicBezTo>
                      <a:pt x="136" y="0"/>
                      <a:pt x="136" y="0"/>
                      <a:pt x="136" y="0"/>
                    </a:cubicBezTo>
                    <a:cubicBezTo>
                      <a:pt x="68" y="0"/>
                      <a:pt x="8" y="57"/>
                      <a:pt x="4" y="124"/>
                    </a:cubicBezTo>
                    <a:cubicBezTo>
                      <a:pt x="0" y="195"/>
                      <a:pt x="59" y="256"/>
                      <a:pt x="133" y="258"/>
                    </a:cubicBezTo>
                    <a:cubicBezTo>
                      <a:pt x="134" y="258"/>
                      <a:pt x="134" y="258"/>
                      <a:pt x="135" y="258"/>
                    </a:cubicBezTo>
                    <a:cubicBezTo>
                      <a:pt x="210" y="258"/>
                      <a:pt x="266" y="204"/>
                      <a:pt x="268" y="132"/>
                    </a:cubicBezTo>
                    <a:cubicBezTo>
                      <a:pt x="269" y="61"/>
                      <a:pt x="208"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1" name="Google Shape;251;p25"/>
              <p:cNvSpPr/>
              <p:nvPr/>
            </p:nvSpPr>
            <p:spPr>
              <a:xfrm>
                <a:off x="2381" y="1652"/>
                <a:ext cx="63" cy="63"/>
              </a:xfrm>
              <a:custGeom>
                <a:avLst/>
                <a:gdLst/>
                <a:ahLst/>
                <a:cxnLst/>
                <a:rect l="l" t="t" r="r" b="b"/>
                <a:pathLst>
                  <a:path w="260" h="263" extrusionOk="0">
                    <a:moveTo>
                      <a:pt x="131" y="0"/>
                    </a:moveTo>
                    <a:cubicBezTo>
                      <a:pt x="130" y="0"/>
                      <a:pt x="130" y="0"/>
                      <a:pt x="129" y="0"/>
                    </a:cubicBezTo>
                    <a:cubicBezTo>
                      <a:pt x="61" y="1"/>
                      <a:pt x="4" y="58"/>
                      <a:pt x="2" y="127"/>
                    </a:cubicBezTo>
                    <a:cubicBezTo>
                      <a:pt x="0" y="201"/>
                      <a:pt x="56" y="262"/>
                      <a:pt x="129" y="263"/>
                    </a:cubicBezTo>
                    <a:cubicBezTo>
                      <a:pt x="129" y="263"/>
                      <a:pt x="130" y="263"/>
                      <a:pt x="131" y="263"/>
                    </a:cubicBezTo>
                    <a:cubicBezTo>
                      <a:pt x="201" y="263"/>
                      <a:pt x="260" y="204"/>
                      <a:pt x="260" y="132"/>
                    </a:cubicBezTo>
                    <a:cubicBezTo>
                      <a:pt x="260" y="61"/>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2" name="Google Shape;252;p25"/>
              <p:cNvSpPr/>
              <p:nvPr/>
            </p:nvSpPr>
            <p:spPr>
              <a:xfrm>
                <a:off x="5513" y="1799"/>
                <a:ext cx="65" cy="62"/>
              </a:xfrm>
              <a:custGeom>
                <a:avLst/>
                <a:gdLst/>
                <a:ahLst/>
                <a:cxnLst/>
                <a:rect l="l" t="t" r="r" b="b"/>
                <a:pathLst>
                  <a:path w="269" h="258" extrusionOk="0">
                    <a:moveTo>
                      <a:pt x="136" y="0"/>
                    </a:moveTo>
                    <a:cubicBezTo>
                      <a:pt x="136" y="0"/>
                      <a:pt x="136" y="0"/>
                      <a:pt x="136" y="0"/>
                    </a:cubicBezTo>
                    <a:cubicBezTo>
                      <a:pt x="65" y="0"/>
                      <a:pt x="8" y="54"/>
                      <a:pt x="4" y="123"/>
                    </a:cubicBezTo>
                    <a:cubicBezTo>
                      <a:pt x="0" y="192"/>
                      <a:pt x="60" y="256"/>
                      <a:pt x="132" y="258"/>
                    </a:cubicBezTo>
                    <a:cubicBezTo>
                      <a:pt x="133" y="258"/>
                      <a:pt x="134" y="258"/>
                      <a:pt x="135" y="258"/>
                    </a:cubicBezTo>
                    <a:cubicBezTo>
                      <a:pt x="206" y="258"/>
                      <a:pt x="266" y="201"/>
                      <a:pt x="268" y="131"/>
                    </a:cubicBezTo>
                    <a:cubicBezTo>
                      <a:pt x="269" y="59"/>
                      <a:pt x="209"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3" name="Google Shape;253;p25"/>
              <p:cNvSpPr/>
              <p:nvPr/>
            </p:nvSpPr>
            <p:spPr>
              <a:xfrm>
                <a:off x="1385" y="1286"/>
                <a:ext cx="63" cy="62"/>
              </a:xfrm>
              <a:custGeom>
                <a:avLst/>
                <a:gdLst/>
                <a:ahLst/>
                <a:cxnLst/>
                <a:rect l="l" t="t" r="r" b="b"/>
                <a:pathLst>
                  <a:path w="262" h="259" extrusionOk="0">
                    <a:moveTo>
                      <a:pt x="130" y="0"/>
                    </a:moveTo>
                    <a:cubicBezTo>
                      <a:pt x="129" y="0"/>
                      <a:pt x="127" y="0"/>
                      <a:pt x="126" y="0"/>
                    </a:cubicBezTo>
                    <a:cubicBezTo>
                      <a:pt x="55" y="2"/>
                      <a:pt x="1" y="57"/>
                      <a:pt x="1" y="127"/>
                    </a:cubicBezTo>
                    <a:cubicBezTo>
                      <a:pt x="0" y="200"/>
                      <a:pt x="58" y="259"/>
                      <a:pt x="130" y="259"/>
                    </a:cubicBezTo>
                    <a:cubicBezTo>
                      <a:pt x="130" y="259"/>
                      <a:pt x="131" y="259"/>
                      <a:pt x="131" y="259"/>
                    </a:cubicBezTo>
                    <a:cubicBezTo>
                      <a:pt x="203" y="258"/>
                      <a:pt x="262" y="198"/>
                      <a:pt x="260" y="126"/>
                    </a:cubicBezTo>
                    <a:cubicBezTo>
                      <a:pt x="259" y="54"/>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4" name="Google Shape;254;p25"/>
              <p:cNvSpPr/>
              <p:nvPr/>
            </p:nvSpPr>
            <p:spPr>
              <a:xfrm>
                <a:off x="2382" y="2019"/>
                <a:ext cx="62" cy="63"/>
              </a:xfrm>
              <a:custGeom>
                <a:avLst/>
                <a:gdLst/>
                <a:ahLst/>
                <a:cxnLst/>
                <a:rect l="l" t="t" r="r" b="b"/>
                <a:pathLst>
                  <a:path w="260" h="264" extrusionOk="0">
                    <a:moveTo>
                      <a:pt x="128" y="0"/>
                    </a:moveTo>
                    <a:cubicBezTo>
                      <a:pt x="58" y="0"/>
                      <a:pt x="0" y="59"/>
                      <a:pt x="0" y="132"/>
                    </a:cubicBezTo>
                    <a:cubicBezTo>
                      <a:pt x="0" y="202"/>
                      <a:pt x="54" y="260"/>
                      <a:pt x="123" y="264"/>
                    </a:cubicBezTo>
                    <a:cubicBezTo>
                      <a:pt x="125" y="264"/>
                      <a:pt x="127" y="264"/>
                      <a:pt x="129" y="264"/>
                    </a:cubicBezTo>
                    <a:cubicBezTo>
                      <a:pt x="197" y="264"/>
                      <a:pt x="256" y="205"/>
                      <a:pt x="258" y="135"/>
                    </a:cubicBezTo>
                    <a:cubicBezTo>
                      <a:pt x="260" y="63"/>
                      <a:pt x="202" y="1"/>
                      <a:pt x="131" y="0"/>
                    </a:cubicBezTo>
                    <a:cubicBezTo>
                      <a:pt x="130"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5" name="Google Shape;255;p25"/>
              <p:cNvSpPr/>
              <p:nvPr/>
            </p:nvSpPr>
            <p:spPr>
              <a:xfrm>
                <a:off x="3306" y="1138"/>
                <a:ext cx="65" cy="63"/>
              </a:xfrm>
              <a:custGeom>
                <a:avLst/>
                <a:gdLst/>
                <a:ahLst/>
                <a:cxnLst/>
                <a:rect l="l" t="t" r="r" b="b"/>
                <a:pathLst>
                  <a:path w="267" h="264" extrusionOk="0">
                    <a:moveTo>
                      <a:pt x="135" y="0"/>
                    </a:moveTo>
                    <a:cubicBezTo>
                      <a:pt x="134" y="0"/>
                      <a:pt x="133" y="0"/>
                      <a:pt x="132" y="0"/>
                    </a:cubicBezTo>
                    <a:cubicBezTo>
                      <a:pt x="62" y="2"/>
                      <a:pt x="0" y="66"/>
                      <a:pt x="2" y="134"/>
                    </a:cubicBezTo>
                    <a:cubicBezTo>
                      <a:pt x="3" y="203"/>
                      <a:pt x="66" y="264"/>
                      <a:pt x="134" y="264"/>
                    </a:cubicBezTo>
                    <a:cubicBezTo>
                      <a:pt x="134" y="264"/>
                      <a:pt x="135" y="264"/>
                      <a:pt x="136" y="264"/>
                    </a:cubicBezTo>
                    <a:cubicBezTo>
                      <a:pt x="205" y="263"/>
                      <a:pt x="267" y="199"/>
                      <a:pt x="266" y="130"/>
                    </a:cubicBezTo>
                    <a:cubicBezTo>
                      <a:pt x="265" y="63"/>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6" name="Google Shape;256;p25"/>
              <p:cNvSpPr/>
              <p:nvPr/>
            </p:nvSpPr>
            <p:spPr>
              <a:xfrm>
                <a:off x="4090" y="2019"/>
                <a:ext cx="63" cy="63"/>
              </a:xfrm>
              <a:custGeom>
                <a:avLst/>
                <a:gdLst/>
                <a:ahLst/>
                <a:cxnLst/>
                <a:rect l="l" t="t" r="r" b="b"/>
                <a:pathLst>
                  <a:path w="264" h="264" extrusionOk="0">
                    <a:moveTo>
                      <a:pt x="133" y="0"/>
                    </a:moveTo>
                    <a:cubicBezTo>
                      <a:pt x="131" y="0"/>
                      <a:pt x="129" y="0"/>
                      <a:pt x="126" y="0"/>
                    </a:cubicBezTo>
                    <a:cubicBezTo>
                      <a:pt x="54" y="4"/>
                      <a:pt x="0" y="65"/>
                      <a:pt x="4" y="140"/>
                    </a:cubicBezTo>
                    <a:cubicBezTo>
                      <a:pt x="7" y="208"/>
                      <a:pt x="65" y="264"/>
                      <a:pt x="132" y="264"/>
                    </a:cubicBezTo>
                    <a:cubicBezTo>
                      <a:pt x="133" y="264"/>
                      <a:pt x="133" y="264"/>
                      <a:pt x="134" y="263"/>
                    </a:cubicBezTo>
                    <a:cubicBezTo>
                      <a:pt x="205" y="262"/>
                      <a:pt x="264" y="199"/>
                      <a:pt x="262" y="128"/>
                    </a:cubicBezTo>
                    <a:cubicBezTo>
                      <a:pt x="260" y="59"/>
                      <a:pt x="200"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7" name="Google Shape;257;p25"/>
              <p:cNvSpPr/>
              <p:nvPr/>
            </p:nvSpPr>
            <p:spPr>
              <a:xfrm>
                <a:off x="2594" y="2899"/>
                <a:ext cx="64" cy="63"/>
              </a:xfrm>
              <a:custGeom>
                <a:avLst/>
                <a:gdLst/>
                <a:ahLst/>
                <a:cxnLst/>
                <a:rect l="l" t="t" r="r" b="b"/>
                <a:pathLst>
                  <a:path w="266" h="263" extrusionOk="0">
                    <a:moveTo>
                      <a:pt x="133" y="0"/>
                    </a:moveTo>
                    <a:cubicBezTo>
                      <a:pt x="65" y="0"/>
                      <a:pt x="4" y="59"/>
                      <a:pt x="2" y="128"/>
                    </a:cubicBezTo>
                    <a:cubicBezTo>
                      <a:pt x="0" y="198"/>
                      <a:pt x="60" y="261"/>
                      <a:pt x="130" y="263"/>
                    </a:cubicBezTo>
                    <a:cubicBezTo>
                      <a:pt x="131" y="263"/>
                      <a:pt x="132" y="263"/>
                      <a:pt x="133" y="263"/>
                    </a:cubicBezTo>
                    <a:cubicBezTo>
                      <a:pt x="201" y="263"/>
                      <a:pt x="263" y="203"/>
                      <a:pt x="264" y="135"/>
                    </a:cubicBezTo>
                    <a:cubicBezTo>
                      <a:pt x="266" y="66"/>
                      <a:pt x="205" y="2"/>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8" name="Google Shape;258;p25"/>
              <p:cNvSpPr/>
              <p:nvPr/>
            </p:nvSpPr>
            <p:spPr>
              <a:xfrm>
                <a:off x="5229" y="1726"/>
                <a:ext cx="63" cy="62"/>
              </a:xfrm>
              <a:custGeom>
                <a:avLst/>
                <a:gdLst/>
                <a:ahLst/>
                <a:cxnLst/>
                <a:rect l="l" t="t" r="r" b="b"/>
                <a:pathLst>
                  <a:path w="262" h="259" extrusionOk="0">
                    <a:moveTo>
                      <a:pt x="133" y="0"/>
                    </a:moveTo>
                    <a:cubicBezTo>
                      <a:pt x="61" y="0"/>
                      <a:pt x="5" y="53"/>
                      <a:pt x="2" y="124"/>
                    </a:cubicBezTo>
                    <a:cubicBezTo>
                      <a:pt x="0" y="196"/>
                      <a:pt x="57" y="257"/>
                      <a:pt x="129" y="259"/>
                    </a:cubicBezTo>
                    <a:cubicBezTo>
                      <a:pt x="130" y="259"/>
                      <a:pt x="131" y="259"/>
                      <a:pt x="133" y="259"/>
                    </a:cubicBezTo>
                    <a:cubicBezTo>
                      <a:pt x="204" y="259"/>
                      <a:pt x="260" y="203"/>
                      <a:pt x="261" y="130"/>
                    </a:cubicBezTo>
                    <a:cubicBezTo>
                      <a:pt x="262" y="59"/>
                      <a:pt x="210" y="3"/>
                      <a:pt x="139" y="0"/>
                    </a:cubicBezTo>
                    <a:cubicBezTo>
                      <a:pt x="137"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59" name="Google Shape;259;p25"/>
              <p:cNvSpPr/>
              <p:nvPr/>
            </p:nvSpPr>
            <p:spPr>
              <a:xfrm>
                <a:off x="3735" y="1138"/>
                <a:ext cx="62" cy="63"/>
              </a:xfrm>
              <a:custGeom>
                <a:avLst/>
                <a:gdLst/>
                <a:ahLst/>
                <a:cxnLst/>
                <a:rect l="l" t="t" r="r" b="b"/>
                <a:pathLst>
                  <a:path w="259" h="264" extrusionOk="0">
                    <a:moveTo>
                      <a:pt x="130" y="0"/>
                    </a:moveTo>
                    <a:cubicBezTo>
                      <a:pt x="129" y="0"/>
                      <a:pt x="129" y="0"/>
                      <a:pt x="129" y="0"/>
                    </a:cubicBezTo>
                    <a:cubicBezTo>
                      <a:pt x="58" y="0"/>
                      <a:pt x="0" y="60"/>
                      <a:pt x="1" y="133"/>
                    </a:cubicBezTo>
                    <a:cubicBezTo>
                      <a:pt x="1" y="204"/>
                      <a:pt x="60" y="264"/>
                      <a:pt x="129" y="264"/>
                    </a:cubicBezTo>
                    <a:cubicBezTo>
                      <a:pt x="130" y="264"/>
                      <a:pt x="130" y="264"/>
                      <a:pt x="130" y="264"/>
                    </a:cubicBezTo>
                    <a:cubicBezTo>
                      <a:pt x="201" y="264"/>
                      <a:pt x="259" y="203"/>
                      <a:pt x="258" y="131"/>
                    </a:cubicBezTo>
                    <a:cubicBezTo>
                      <a:pt x="258" y="59"/>
                      <a:pt x="199"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0" name="Google Shape;260;p25"/>
              <p:cNvSpPr/>
              <p:nvPr/>
            </p:nvSpPr>
            <p:spPr>
              <a:xfrm>
                <a:off x="4018" y="2019"/>
                <a:ext cx="64" cy="63"/>
              </a:xfrm>
              <a:custGeom>
                <a:avLst/>
                <a:gdLst/>
                <a:ahLst/>
                <a:cxnLst/>
                <a:rect l="l" t="t" r="r" b="b"/>
                <a:pathLst>
                  <a:path w="266" h="264" extrusionOk="0">
                    <a:moveTo>
                      <a:pt x="134" y="0"/>
                    </a:moveTo>
                    <a:cubicBezTo>
                      <a:pt x="67" y="0"/>
                      <a:pt x="4" y="61"/>
                      <a:pt x="2" y="129"/>
                    </a:cubicBezTo>
                    <a:cubicBezTo>
                      <a:pt x="0" y="198"/>
                      <a:pt x="60" y="261"/>
                      <a:pt x="130" y="263"/>
                    </a:cubicBezTo>
                    <a:cubicBezTo>
                      <a:pt x="131" y="264"/>
                      <a:pt x="133" y="264"/>
                      <a:pt x="134" y="264"/>
                    </a:cubicBezTo>
                    <a:cubicBezTo>
                      <a:pt x="201" y="264"/>
                      <a:pt x="263" y="204"/>
                      <a:pt x="264" y="135"/>
                    </a:cubicBezTo>
                    <a:cubicBezTo>
                      <a:pt x="266" y="65"/>
                      <a:pt x="207"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1" name="Google Shape;261;p25"/>
              <p:cNvSpPr/>
              <p:nvPr/>
            </p:nvSpPr>
            <p:spPr>
              <a:xfrm>
                <a:off x="1740" y="1799"/>
                <a:ext cx="64" cy="62"/>
              </a:xfrm>
              <a:custGeom>
                <a:avLst/>
                <a:gdLst/>
                <a:ahLst/>
                <a:cxnLst/>
                <a:rect l="l" t="t" r="r" b="b"/>
                <a:pathLst>
                  <a:path w="265" h="258" extrusionOk="0">
                    <a:moveTo>
                      <a:pt x="133" y="0"/>
                    </a:moveTo>
                    <a:cubicBezTo>
                      <a:pt x="133" y="0"/>
                      <a:pt x="133" y="0"/>
                      <a:pt x="132" y="0"/>
                    </a:cubicBezTo>
                    <a:cubicBezTo>
                      <a:pt x="62" y="0"/>
                      <a:pt x="5" y="54"/>
                      <a:pt x="3" y="124"/>
                    </a:cubicBezTo>
                    <a:cubicBezTo>
                      <a:pt x="0" y="196"/>
                      <a:pt x="57" y="256"/>
                      <a:pt x="130" y="258"/>
                    </a:cubicBezTo>
                    <a:cubicBezTo>
                      <a:pt x="131" y="258"/>
                      <a:pt x="132" y="258"/>
                      <a:pt x="133" y="258"/>
                    </a:cubicBezTo>
                    <a:cubicBezTo>
                      <a:pt x="205" y="258"/>
                      <a:pt x="263" y="201"/>
                      <a:pt x="264" y="130"/>
                    </a:cubicBezTo>
                    <a:cubicBezTo>
                      <a:pt x="265" y="57"/>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2" name="Google Shape;262;p25"/>
              <p:cNvSpPr/>
              <p:nvPr/>
            </p:nvSpPr>
            <p:spPr>
              <a:xfrm>
                <a:off x="3449" y="1651"/>
                <a:ext cx="64" cy="64"/>
              </a:xfrm>
              <a:custGeom>
                <a:avLst/>
                <a:gdLst/>
                <a:ahLst/>
                <a:cxnLst/>
                <a:rect l="l" t="t" r="r" b="b"/>
                <a:pathLst>
                  <a:path w="265" h="264" extrusionOk="0">
                    <a:moveTo>
                      <a:pt x="132" y="1"/>
                    </a:moveTo>
                    <a:cubicBezTo>
                      <a:pt x="132" y="1"/>
                      <a:pt x="131" y="1"/>
                      <a:pt x="130" y="1"/>
                    </a:cubicBezTo>
                    <a:cubicBezTo>
                      <a:pt x="60" y="2"/>
                      <a:pt x="0" y="65"/>
                      <a:pt x="2" y="135"/>
                    </a:cubicBezTo>
                    <a:cubicBezTo>
                      <a:pt x="3" y="205"/>
                      <a:pt x="64" y="264"/>
                      <a:pt x="132" y="264"/>
                    </a:cubicBezTo>
                    <a:cubicBezTo>
                      <a:pt x="133" y="264"/>
                      <a:pt x="134" y="264"/>
                      <a:pt x="135" y="264"/>
                    </a:cubicBezTo>
                    <a:cubicBezTo>
                      <a:pt x="204" y="262"/>
                      <a:pt x="265" y="198"/>
                      <a:pt x="264" y="130"/>
                    </a:cubicBezTo>
                    <a:cubicBezTo>
                      <a:pt x="262" y="61"/>
                      <a:pt x="200" y="0"/>
                      <a:pt x="132" y="1"/>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3" name="Google Shape;263;p25"/>
              <p:cNvSpPr/>
              <p:nvPr/>
            </p:nvSpPr>
            <p:spPr>
              <a:xfrm>
                <a:off x="5942" y="2972"/>
                <a:ext cx="62" cy="64"/>
              </a:xfrm>
              <a:custGeom>
                <a:avLst/>
                <a:gdLst/>
                <a:ahLst/>
                <a:cxnLst/>
                <a:rect l="l" t="t" r="r" b="b"/>
                <a:pathLst>
                  <a:path w="259" h="264" extrusionOk="0">
                    <a:moveTo>
                      <a:pt x="131" y="0"/>
                    </a:moveTo>
                    <a:cubicBezTo>
                      <a:pt x="130" y="0"/>
                      <a:pt x="129" y="0"/>
                      <a:pt x="128" y="0"/>
                    </a:cubicBezTo>
                    <a:cubicBezTo>
                      <a:pt x="58" y="2"/>
                      <a:pt x="0" y="62"/>
                      <a:pt x="1" y="134"/>
                    </a:cubicBezTo>
                    <a:cubicBezTo>
                      <a:pt x="2" y="206"/>
                      <a:pt x="60" y="264"/>
                      <a:pt x="130" y="264"/>
                    </a:cubicBezTo>
                    <a:cubicBezTo>
                      <a:pt x="131" y="264"/>
                      <a:pt x="131" y="264"/>
                      <a:pt x="132" y="264"/>
                    </a:cubicBezTo>
                    <a:cubicBezTo>
                      <a:pt x="203" y="263"/>
                      <a:pt x="259" y="204"/>
                      <a:pt x="259" y="131"/>
                    </a:cubicBezTo>
                    <a:cubicBezTo>
                      <a:pt x="258" y="59"/>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4" name="Google Shape;264;p25"/>
              <p:cNvSpPr/>
              <p:nvPr/>
            </p:nvSpPr>
            <p:spPr>
              <a:xfrm>
                <a:off x="5443" y="2972"/>
                <a:ext cx="63" cy="64"/>
              </a:xfrm>
              <a:custGeom>
                <a:avLst/>
                <a:gdLst/>
                <a:ahLst/>
                <a:cxnLst/>
                <a:rect l="l" t="t" r="r" b="b"/>
                <a:pathLst>
                  <a:path w="260" h="264" extrusionOk="0">
                    <a:moveTo>
                      <a:pt x="129" y="0"/>
                    </a:moveTo>
                    <a:cubicBezTo>
                      <a:pt x="60" y="0"/>
                      <a:pt x="2" y="59"/>
                      <a:pt x="1" y="130"/>
                    </a:cubicBezTo>
                    <a:cubicBezTo>
                      <a:pt x="0" y="203"/>
                      <a:pt x="57" y="263"/>
                      <a:pt x="128" y="264"/>
                    </a:cubicBezTo>
                    <a:cubicBezTo>
                      <a:pt x="129" y="264"/>
                      <a:pt x="129" y="264"/>
                      <a:pt x="130" y="264"/>
                    </a:cubicBezTo>
                    <a:cubicBezTo>
                      <a:pt x="199" y="264"/>
                      <a:pt x="258" y="206"/>
                      <a:pt x="259" y="135"/>
                    </a:cubicBezTo>
                    <a:cubicBezTo>
                      <a:pt x="260" y="63"/>
                      <a:pt x="202" y="2"/>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5" name="Google Shape;265;p25"/>
              <p:cNvSpPr/>
              <p:nvPr/>
            </p:nvSpPr>
            <p:spPr>
              <a:xfrm>
                <a:off x="4945" y="1578"/>
                <a:ext cx="63" cy="64"/>
              </a:xfrm>
              <a:custGeom>
                <a:avLst/>
                <a:gdLst/>
                <a:ahLst/>
                <a:cxnLst/>
                <a:rect l="l" t="t" r="r" b="b"/>
                <a:pathLst>
                  <a:path w="262" h="265" extrusionOk="0">
                    <a:moveTo>
                      <a:pt x="131" y="0"/>
                    </a:moveTo>
                    <a:cubicBezTo>
                      <a:pt x="64" y="0"/>
                      <a:pt x="6" y="57"/>
                      <a:pt x="3" y="127"/>
                    </a:cubicBezTo>
                    <a:cubicBezTo>
                      <a:pt x="0" y="201"/>
                      <a:pt x="56" y="262"/>
                      <a:pt x="128" y="265"/>
                    </a:cubicBezTo>
                    <a:cubicBezTo>
                      <a:pt x="129" y="265"/>
                      <a:pt x="130" y="265"/>
                      <a:pt x="132" y="265"/>
                    </a:cubicBezTo>
                    <a:cubicBezTo>
                      <a:pt x="199" y="265"/>
                      <a:pt x="260" y="204"/>
                      <a:pt x="261" y="134"/>
                    </a:cubicBezTo>
                    <a:cubicBezTo>
                      <a:pt x="262" y="66"/>
                      <a:pt x="207" y="5"/>
                      <a:pt x="139" y="1"/>
                    </a:cubicBezTo>
                    <a:cubicBezTo>
                      <a:pt x="136" y="0"/>
                      <a:pt x="13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6" name="Google Shape;266;p25"/>
              <p:cNvSpPr/>
              <p:nvPr/>
            </p:nvSpPr>
            <p:spPr>
              <a:xfrm>
                <a:off x="3734" y="2019"/>
                <a:ext cx="63" cy="63"/>
              </a:xfrm>
              <a:custGeom>
                <a:avLst/>
                <a:gdLst/>
                <a:ahLst/>
                <a:cxnLst/>
                <a:rect l="l" t="t" r="r" b="b"/>
                <a:pathLst>
                  <a:path w="260" h="264" extrusionOk="0">
                    <a:moveTo>
                      <a:pt x="131" y="0"/>
                    </a:moveTo>
                    <a:cubicBezTo>
                      <a:pt x="130" y="0"/>
                      <a:pt x="129" y="0"/>
                      <a:pt x="128" y="0"/>
                    </a:cubicBezTo>
                    <a:cubicBezTo>
                      <a:pt x="56" y="1"/>
                      <a:pt x="0" y="62"/>
                      <a:pt x="2" y="136"/>
                    </a:cubicBezTo>
                    <a:cubicBezTo>
                      <a:pt x="3" y="205"/>
                      <a:pt x="61" y="262"/>
                      <a:pt x="129" y="264"/>
                    </a:cubicBezTo>
                    <a:cubicBezTo>
                      <a:pt x="129" y="264"/>
                      <a:pt x="130" y="264"/>
                      <a:pt x="131" y="264"/>
                    </a:cubicBezTo>
                    <a:cubicBezTo>
                      <a:pt x="201" y="264"/>
                      <a:pt x="260" y="203"/>
                      <a:pt x="259" y="131"/>
                    </a:cubicBezTo>
                    <a:cubicBezTo>
                      <a:pt x="259"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7" name="Google Shape;267;p25"/>
              <p:cNvSpPr/>
              <p:nvPr/>
            </p:nvSpPr>
            <p:spPr>
              <a:xfrm>
                <a:off x="4233" y="1065"/>
                <a:ext cx="62" cy="62"/>
              </a:xfrm>
              <a:custGeom>
                <a:avLst/>
                <a:gdLst/>
                <a:ahLst/>
                <a:cxnLst/>
                <a:rect l="l" t="t" r="r" b="b"/>
                <a:pathLst>
                  <a:path w="260" h="261" extrusionOk="0">
                    <a:moveTo>
                      <a:pt x="131" y="0"/>
                    </a:moveTo>
                    <a:cubicBezTo>
                      <a:pt x="130" y="0"/>
                      <a:pt x="129" y="0"/>
                      <a:pt x="128" y="0"/>
                    </a:cubicBezTo>
                    <a:cubicBezTo>
                      <a:pt x="56" y="1"/>
                      <a:pt x="0" y="62"/>
                      <a:pt x="2" y="135"/>
                    </a:cubicBezTo>
                    <a:cubicBezTo>
                      <a:pt x="4" y="206"/>
                      <a:pt x="61" y="261"/>
                      <a:pt x="131" y="261"/>
                    </a:cubicBezTo>
                    <a:cubicBezTo>
                      <a:pt x="133" y="261"/>
                      <a:pt x="135" y="261"/>
                      <a:pt x="137" y="261"/>
                    </a:cubicBezTo>
                    <a:cubicBezTo>
                      <a:pt x="207" y="257"/>
                      <a:pt x="260" y="201"/>
                      <a:pt x="259" y="130"/>
                    </a:cubicBezTo>
                    <a:cubicBezTo>
                      <a:pt x="259" y="57"/>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8" name="Google Shape;268;p25"/>
              <p:cNvSpPr/>
              <p:nvPr/>
            </p:nvSpPr>
            <p:spPr>
              <a:xfrm>
                <a:off x="4731" y="1138"/>
                <a:ext cx="63" cy="63"/>
              </a:xfrm>
              <a:custGeom>
                <a:avLst/>
                <a:gdLst/>
                <a:ahLst/>
                <a:cxnLst/>
                <a:rect l="l" t="t" r="r" b="b"/>
                <a:pathLst>
                  <a:path w="261" h="264" extrusionOk="0">
                    <a:moveTo>
                      <a:pt x="131" y="0"/>
                    </a:moveTo>
                    <a:cubicBezTo>
                      <a:pt x="63" y="0"/>
                      <a:pt x="3" y="60"/>
                      <a:pt x="1" y="129"/>
                    </a:cubicBezTo>
                    <a:cubicBezTo>
                      <a:pt x="0" y="200"/>
                      <a:pt x="58" y="262"/>
                      <a:pt x="128" y="264"/>
                    </a:cubicBezTo>
                    <a:cubicBezTo>
                      <a:pt x="129" y="264"/>
                      <a:pt x="131" y="264"/>
                      <a:pt x="132" y="264"/>
                    </a:cubicBezTo>
                    <a:cubicBezTo>
                      <a:pt x="201" y="264"/>
                      <a:pt x="258" y="206"/>
                      <a:pt x="260" y="135"/>
                    </a:cubicBezTo>
                    <a:cubicBezTo>
                      <a:pt x="261" y="62"/>
                      <a:pt x="205"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69" name="Google Shape;269;p25"/>
              <p:cNvSpPr/>
              <p:nvPr/>
            </p:nvSpPr>
            <p:spPr>
              <a:xfrm>
                <a:off x="4019" y="2972"/>
                <a:ext cx="63" cy="64"/>
              </a:xfrm>
              <a:custGeom>
                <a:avLst/>
                <a:gdLst/>
                <a:ahLst/>
                <a:cxnLst/>
                <a:rect l="l" t="t" r="r" b="b"/>
                <a:pathLst>
                  <a:path w="262" h="264" extrusionOk="0">
                    <a:moveTo>
                      <a:pt x="132" y="0"/>
                    </a:moveTo>
                    <a:cubicBezTo>
                      <a:pt x="63" y="0"/>
                      <a:pt x="0" y="63"/>
                      <a:pt x="0" y="132"/>
                    </a:cubicBezTo>
                    <a:cubicBezTo>
                      <a:pt x="0" y="200"/>
                      <a:pt x="62" y="264"/>
                      <a:pt x="131" y="264"/>
                    </a:cubicBezTo>
                    <a:cubicBezTo>
                      <a:pt x="131" y="264"/>
                      <a:pt x="131" y="264"/>
                      <a:pt x="132" y="264"/>
                    </a:cubicBezTo>
                    <a:cubicBezTo>
                      <a:pt x="200" y="264"/>
                      <a:pt x="262" y="203"/>
                      <a:pt x="262" y="133"/>
                    </a:cubicBezTo>
                    <a:cubicBezTo>
                      <a:pt x="262" y="63"/>
                      <a:pt x="202"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0" name="Google Shape;270;p25"/>
              <p:cNvSpPr/>
              <p:nvPr/>
            </p:nvSpPr>
            <p:spPr>
              <a:xfrm>
                <a:off x="4945" y="1138"/>
                <a:ext cx="63" cy="63"/>
              </a:xfrm>
              <a:custGeom>
                <a:avLst/>
                <a:gdLst/>
                <a:ahLst/>
                <a:cxnLst/>
                <a:rect l="l" t="t" r="r" b="b"/>
                <a:pathLst>
                  <a:path w="259" h="264" extrusionOk="0">
                    <a:moveTo>
                      <a:pt x="129" y="0"/>
                    </a:moveTo>
                    <a:cubicBezTo>
                      <a:pt x="128" y="0"/>
                      <a:pt x="128" y="0"/>
                      <a:pt x="128" y="0"/>
                    </a:cubicBezTo>
                    <a:cubicBezTo>
                      <a:pt x="57" y="0"/>
                      <a:pt x="0" y="60"/>
                      <a:pt x="0" y="132"/>
                    </a:cubicBezTo>
                    <a:cubicBezTo>
                      <a:pt x="0" y="205"/>
                      <a:pt x="58" y="264"/>
                      <a:pt x="129" y="264"/>
                    </a:cubicBezTo>
                    <a:cubicBezTo>
                      <a:pt x="129" y="264"/>
                      <a:pt x="129" y="264"/>
                      <a:pt x="129" y="264"/>
                    </a:cubicBezTo>
                    <a:cubicBezTo>
                      <a:pt x="198" y="264"/>
                      <a:pt x="259" y="202"/>
                      <a:pt x="258" y="132"/>
                    </a:cubicBezTo>
                    <a:cubicBezTo>
                      <a:pt x="258" y="61"/>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1" name="Google Shape;271;p25"/>
              <p:cNvSpPr/>
              <p:nvPr/>
            </p:nvSpPr>
            <p:spPr>
              <a:xfrm>
                <a:off x="1811" y="1359"/>
                <a:ext cx="63" cy="62"/>
              </a:xfrm>
              <a:custGeom>
                <a:avLst/>
                <a:gdLst/>
                <a:ahLst/>
                <a:cxnLst/>
                <a:rect l="l" t="t" r="r" b="b"/>
                <a:pathLst>
                  <a:path w="263" h="257" extrusionOk="0">
                    <a:moveTo>
                      <a:pt x="133" y="0"/>
                    </a:moveTo>
                    <a:cubicBezTo>
                      <a:pt x="61" y="0"/>
                      <a:pt x="4" y="53"/>
                      <a:pt x="2" y="124"/>
                    </a:cubicBezTo>
                    <a:cubicBezTo>
                      <a:pt x="0" y="197"/>
                      <a:pt x="57" y="256"/>
                      <a:pt x="130" y="257"/>
                    </a:cubicBezTo>
                    <a:cubicBezTo>
                      <a:pt x="131" y="257"/>
                      <a:pt x="132" y="257"/>
                      <a:pt x="132" y="257"/>
                    </a:cubicBezTo>
                    <a:cubicBezTo>
                      <a:pt x="205" y="257"/>
                      <a:pt x="263" y="200"/>
                      <a:pt x="263" y="128"/>
                    </a:cubicBezTo>
                    <a:cubicBezTo>
                      <a:pt x="263" y="58"/>
                      <a:pt x="208" y="2"/>
                      <a:pt x="138" y="0"/>
                    </a:cubicBezTo>
                    <a:cubicBezTo>
                      <a:pt x="137"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2" name="Google Shape;272;p25"/>
              <p:cNvSpPr/>
              <p:nvPr/>
            </p:nvSpPr>
            <p:spPr>
              <a:xfrm>
                <a:off x="3805" y="2753"/>
                <a:ext cx="64" cy="62"/>
              </a:xfrm>
              <a:custGeom>
                <a:avLst/>
                <a:gdLst/>
                <a:ahLst/>
                <a:cxnLst/>
                <a:rect l="l" t="t" r="r" b="b"/>
                <a:pathLst>
                  <a:path w="266" h="258" extrusionOk="0">
                    <a:moveTo>
                      <a:pt x="133" y="0"/>
                    </a:moveTo>
                    <a:cubicBezTo>
                      <a:pt x="63" y="0"/>
                      <a:pt x="2" y="59"/>
                      <a:pt x="1" y="128"/>
                    </a:cubicBezTo>
                    <a:cubicBezTo>
                      <a:pt x="0" y="199"/>
                      <a:pt x="60" y="258"/>
                      <a:pt x="132" y="258"/>
                    </a:cubicBezTo>
                    <a:cubicBezTo>
                      <a:pt x="132" y="258"/>
                      <a:pt x="133" y="258"/>
                      <a:pt x="133" y="258"/>
                    </a:cubicBezTo>
                    <a:cubicBezTo>
                      <a:pt x="205" y="258"/>
                      <a:pt x="264" y="202"/>
                      <a:pt x="265" y="131"/>
                    </a:cubicBezTo>
                    <a:cubicBezTo>
                      <a:pt x="266" y="61"/>
                      <a:pt x="206"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3" name="Google Shape;273;p25"/>
              <p:cNvSpPr/>
              <p:nvPr/>
            </p:nvSpPr>
            <p:spPr>
              <a:xfrm>
                <a:off x="2452" y="2753"/>
                <a:ext cx="64" cy="62"/>
              </a:xfrm>
              <a:custGeom>
                <a:avLst/>
                <a:gdLst/>
                <a:ahLst/>
                <a:cxnLst/>
                <a:rect l="l" t="t" r="r" b="b"/>
                <a:pathLst>
                  <a:path w="269" h="258" extrusionOk="0">
                    <a:moveTo>
                      <a:pt x="134" y="0"/>
                    </a:moveTo>
                    <a:cubicBezTo>
                      <a:pt x="133" y="0"/>
                      <a:pt x="132" y="0"/>
                      <a:pt x="131" y="0"/>
                    </a:cubicBezTo>
                    <a:cubicBezTo>
                      <a:pt x="61" y="1"/>
                      <a:pt x="0" y="64"/>
                      <a:pt x="3" y="133"/>
                    </a:cubicBezTo>
                    <a:cubicBezTo>
                      <a:pt x="5" y="203"/>
                      <a:pt x="63" y="258"/>
                      <a:pt x="135" y="258"/>
                    </a:cubicBezTo>
                    <a:cubicBezTo>
                      <a:pt x="136" y="258"/>
                      <a:pt x="137" y="258"/>
                      <a:pt x="138" y="258"/>
                    </a:cubicBezTo>
                    <a:cubicBezTo>
                      <a:pt x="211" y="256"/>
                      <a:pt x="269" y="197"/>
                      <a:pt x="267" y="126"/>
                    </a:cubicBezTo>
                    <a:cubicBezTo>
                      <a:pt x="264" y="57"/>
                      <a:pt x="20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4" name="Google Shape;274;p25"/>
              <p:cNvSpPr/>
              <p:nvPr/>
            </p:nvSpPr>
            <p:spPr>
              <a:xfrm>
                <a:off x="5657" y="2680"/>
                <a:ext cx="63" cy="62"/>
              </a:xfrm>
              <a:custGeom>
                <a:avLst/>
                <a:gdLst/>
                <a:ahLst/>
                <a:cxnLst/>
                <a:rect l="l" t="t" r="r" b="b"/>
                <a:pathLst>
                  <a:path w="264" h="258" extrusionOk="0">
                    <a:moveTo>
                      <a:pt x="131" y="0"/>
                    </a:moveTo>
                    <a:cubicBezTo>
                      <a:pt x="58" y="0"/>
                      <a:pt x="0" y="58"/>
                      <a:pt x="1" y="130"/>
                    </a:cubicBezTo>
                    <a:cubicBezTo>
                      <a:pt x="2" y="199"/>
                      <a:pt x="58" y="256"/>
                      <a:pt x="127" y="258"/>
                    </a:cubicBezTo>
                    <a:cubicBezTo>
                      <a:pt x="128" y="258"/>
                      <a:pt x="130" y="258"/>
                      <a:pt x="131" y="258"/>
                    </a:cubicBezTo>
                    <a:cubicBezTo>
                      <a:pt x="202" y="258"/>
                      <a:pt x="261" y="202"/>
                      <a:pt x="262" y="131"/>
                    </a:cubicBezTo>
                    <a:cubicBezTo>
                      <a:pt x="264" y="58"/>
                      <a:pt x="206" y="0"/>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5" name="Google Shape;275;p25"/>
              <p:cNvSpPr/>
              <p:nvPr/>
            </p:nvSpPr>
            <p:spPr>
              <a:xfrm>
                <a:off x="2808" y="2680"/>
                <a:ext cx="64" cy="62"/>
              </a:xfrm>
              <a:custGeom>
                <a:avLst/>
                <a:gdLst/>
                <a:ahLst/>
                <a:cxnLst/>
                <a:rect l="l" t="t" r="r" b="b"/>
                <a:pathLst>
                  <a:path w="265" h="258" extrusionOk="0">
                    <a:moveTo>
                      <a:pt x="133" y="0"/>
                    </a:moveTo>
                    <a:cubicBezTo>
                      <a:pt x="60" y="0"/>
                      <a:pt x="1" y="56"/>
                      <a:pt x="0" y="127"/>
                    </a:cubicBezTo>
                    <a:cubicBezTo>
                      <a:pt x="0" y="197"/>
                      <a:pt x="60" y="257"/>
                      <a:pt x="131" y="258"/>
                    </a:cubicBezTo>
                    <a:cubicBezTo>
                      <a:pt x="132" y="258"/>
                      <a:pt x="132" y="258"/>
                      <a:pt x="132" y="258"/>
                    </a:cubicBezTo>
                    <a:cubicBezTo>
                      <a:pt x="203" y="258"/>
                      <a:pt x="264" y="199"/>
                      <a:pt x="264" y="130"/>
                    </a:cubicBezTo>
                    <a:cubicBezTo>
                      <a:pt x="265" y="59"/>
                      <a:pt x="206"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6" name="Google Shape;276;p25"/>
              <p:cNvSpPr/>
              <p:nvPr/>
            </p:nvSpPr>
            <p:spPr>
              <a:xfrm>
                <a:off x="3662" y="1359"/>
                <a:ext cx="65" cy="62"/>
              </a:xfrm>
              <a:custGeom>
                <a:avLst/>
                <a:gdLst/>
                <a:ahLst/>
                <a:cxnLst/>
                <a:rect l="l" t="t" r="r" b="b"/>
                <a:pathLst>
                  <a:path w="268" h="257" extrusionOk="0">
                    <a:moveTo>
                      <a:pt x="134" y="0"/>
                    </a:moveTo>
                    <a:cubicBezTo>
                      <a:pt x="62" y="0"/>
                      <a:pt x="4" y="55"/>
                      <a:pt x="2" y="125"/>
                    </a:cubicBezTo>
                    <a:cubicBezTo>
                      <a:pt x="0" y="195"/>
                      <a:pt x="59" y="256"/>
                      <a:pt x="130" y="257"/>
                    </a:cubicBezTo>
                    <a:cubicBezTo>
                      <a:pt x="131" y="257"/>
                      <a:pt x="132" y="257"/>
                      <a:pt x="133" y="257"/>
                    </a:cubicBezTo>
                    <a:cubicBezTo>
                      <a:pt x="203" y="257"/>
                      <a:pt x="263" y="201"/>
                      <a:pt x="265" y="131"/>
                    </a:cubicBezTo>
                    <a:cubicBezTo>
                      <a:pt x="268" y="61"/>
                      <a:pt x="209" y="1"/>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7" name="Google Shape;277;p25"/>
              <p:cNvSpPr/>
              <p:nvPr/>
            </p:nvSpPr>
            <p:spPr>
              <a:xfrm>
                <a:off x="3805" y="1359"/>
                <a:ext cx="64" cy="62"/>
              </a:xfrm>
              <a:custGeom>
                <a:avLst/>
                <a:gdLst/>
                <a:ahLst/>
                <a:cxnLst/>
                <a:rect l="l" t="t" r="r" b="b"/>
                <a:pathLst>
                  <a:path w="267" h="257" extrusionOk="0">
                    <a:moveTo>
                      <a:pt x="133" y="0"/>
                    </a:moveTo>
                    <a:cubicBezTo>
                      <a:pt x="132" y="0"/>
                      <a:pt x="132" y="0"/>
                      <a:pt x="131" y="0"/>
                    </a:cubicBezTo>
                    <a:cubicBezTo>
                      <a:pt x="59" y="0"/>
                      <a:pt x="0" y="60"/>
                      <a:pt x="1" y="130"/>
                    </a:cubicBezTo>
                    <a:cubicBezTo>
                      <a:pt x="2" y="199"/>
                      <a:pt x="63" y="257"/>
                      <a:pt x="133" y="257"/>
                    </a:cubicBezTo>
                    <a:cubicBezTo>
                      <a:pt x="134" y="257"/>
                      <a:pt x="135" y="257"/>
                      <a:pt x="135" y="257"/>
                    </a:cubicBezTo>
                    <a:cubicBezTo>
                      <a:pt x="207" y="256"/>
                      <a:pt x="267" y="196"/>
                      <a:pt x="265" y="126"/>
                    </a:cubicBezTo>
                    <a:cubicBezTo>
                      <a:pt x="264"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8" name="Google Shape;278;p25"/>
              <p:cNvSpPr/>
              <p:nvPr/>
            </p:nvSpPr>
            <p:spPr>
              <a:xfrm>
                <a:off x="2524" y="2459"/>
                <a:ext cx="63" cy="63"/>
              </a:xfrm>
              <a:custGeom>
                <a:avLst/>
                <a:gdLst/>
                <a:ahLst/>
                <a:cxnLst/>
                <a:rect l="l" t="t" r="r" b="b"/>
                <a:pathLst>
                  <a:path w="261" h="264" extrusionOk="0">
                    <a:moveTo>
                      <a:pt x="131" y="0"/>
                    </a:moveTo>
                    <a:cubicBezTo>
                      <a:pt x="128" y="0"/>
                      <a:pt x="126" y="0"/>
                      <a:pt x="123" y="0"/>
                    </a:cubicBezTo>
                    <a:cubicBezTo>
                      <a:pt x="55" y="5"/>
                      <a:pt x="0" y="64"/>
                      <a:pt x="1" y="133"/>
                    </a:cubicBezTo>
                    <a:cubicBezTo>
                      <a:pt x="1" y="203"/>
                      <a:pt x="61" y="264"/>
                      <a:pt x="130" y="264"/>
                    </a:cubicBezTo>
                    <a:cubicBezTo>
                      <a:pt x="131" y="264"/>
                      <a:pt x="132" y="264"/>
                      <a:pt x="133" y="264"/>
                    </a:cubicBezTo>
                    <a:cubicBezTo>
                      <a:pt x="206" y="262"/>
                      <a:pt x="261" y="201"/>
                      <a:pt x="259" y="127"/>
                    </a:cubicBezTo>
                    <a:cubicBezTo>
                      <a:pt x="256" y="57"/>
                      <a:pt x="198"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79" name="Google Shape;279;p25"/>
              <p:cNvSpPr/>
              <p:nvPr/>
            </p:nvSpPr>
            <p:spPr>
              <a:xfrm>
                <a:off x="4161" y="1359"/>
                <a:ext cx="64" cy="62"/>
              </a:xfrm>
              <a:custGeom>
                <a:avLst/>
                <a:gdLst/>
                <a:ahLst/>
                <a:cxnLst/>
                <a:rect l="l" t="t" r="r" b="b"/>
                <a:pathLst>
                  <a:path w="265" h="257" extrusionOk="0">
                    <a:moveTo>
                      <a:pt x="132" y="0"/>
                    </a:moveTo>
                    <a:cubicBezTo>
                      <a:pt x="132" y="0"/>
                      <a:pt x="131" y="0"/>
                      <a:pt x="131" y="0"/>
                    </a:cubicBezTo>
                    <a:cubicBezTo>
                      <a:pt x="59" y="0"/>
                      <a:pt x="0" y="58"/>
                      <a:pt x="0" y="129"/>
                    </a:cubicBezTo>
                    <a:cubicBezTo>
                      <a:pt x="0" y="199"/>
                      <a:pt x="60" y="257"/>
                      <a:pt x="132" y="257"/>
                    </a:cubicBezTo>
                    <a:cubicBezTo>
                      <a:pt x="132" y="257"/>
                      <a:pt x="132" y="257"/>
                      <a:pt x="133" y="257"/>
                    </a:cubicBezTo>
                    <a:cubicBezTo>
                      <a:pt x="204" y="257"/>
                      <a:pt x="265" y="197"/>
                      <a:pt x="264" y="128"/>
                    </a:cubicBezTo>
                    <a:cubicBezTo>
                      <a:pt x="264" y="57"/>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0" name="Google Shape;280;p25"/>
              <p:cNvSpPr/>
              <p:nvPr/>
            </p:nvSpPr>
            <p:spPr>
              <a:xfrm>
                <a:off x="4018" y="2532"/>
                <a:ext cx="64" cy="64"/>
              </a:xfrm>
              <a:custGeom>
                <a:avLst/>
                <a:gdLst/>
                <a:ahLst/>
                <a:cxnLst/>
                <a:rect l="l" t="t" r="r" b="b"/>
                <a:pathLst>
                  <a:path w="266" h="263" extrusionOk="0">
                    <a:moveTo>
                      <a:pt x="133" y="0"/>
                    </a:moveTo>
                    <a:cubicBezTo>
                      <a:pt x="65" y="0"/>
                      <a:pt x="4" y="59"/>
                      <a:pt x="2" y="128"/>
                    </a:cubicBezTo>
                    <a:cubicBezTo>
                      <a:pt x="0" y="196"/>
                      <a:pt x="61" y="261"/>
                      <a:pt x="130" y="263"/>
                    </a:cubicBezTo>
                    <a:cubicBezTo>
                      <a:pt x="131" y="263"/>
                      <a:pt x="133" y="263"/>
                      <a:pt x="134" y="263"/>
                    </a:cubicBezTo>
                    <a:cubicBezTo>
                      <a:pt x="202" y="263"/>
                      <a:pt x="262" y="204"/>
                      <a:pt x="264" y="135"/>
                    </a:cubicBezTo>
                    <a:cubicBezTo>
                      <a:pt x="266" y="65"/>
                      <a:pt x="207" y="2"/>
                      <a:pt x="137" y="0"/>
                    </a:cubicBezTo>
                    <a:cubicBezTo>
                      <a:pt x="136"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1" name="Google Shape;281;p25"/>
              <p:cNvSpPr/>
              <p:nvPr/>
            </p:nvSpPr>
            <p:spPr>
              <a:xfrm>
                <a:off x="4018" y="1211"/>
                <a:ext cx="65" cy="64"/>
              </a:xfrm>
              <a:custGeom>
                <a:avLst/>
                <a:gdLst/>
                <a:ahLst/>
                <a:cxnLst/>
                <a:rect l="l" t="t" r="r" b="b"/>
                <a:pathLst>
                  <a:path w="272" h="263" extrusionOk="0">
                    <a:moveTo>
                      <a:pt x="136" y="0"/>
                    </a:moveTo>
                    <a:cubicBezTo>
                      <a:pt x="71" y="0"/>
                      <a:pt x="11" y="55"/>
                      <a:pt x="5" y="121"/>
                    </a:cubicBezTo>
                    <a:cubicBezTo>
                      <a:pt x="0" y="188"/>
                      <a:pt x="58" y="256"/>
                      <a:pt x="127" y="263"/>
                    </a:cubicBezTo>
                    <a:cubicBezTo>
                      <a:pt x="130" y="263"/>
                      <a:pt x="134" y="263"/>
                      <a:pt x="138" y="263"/>
                    </a:cubicBezTo>
                    <a:cubicBezTo>
                      <a:pt x="202" y="263"/>
                      <a:pt x="261" y="208"/>
                      <a:pt x="267" y="141"/>
                    </a:cubicBezTo>
                    <a:cubicBezTo>
                      <a:pt x="272" y="71"/>
                      <a:pt x="217" y="6"/>
                      <a:pt x="146" y="0"/>
                    </a:cubicBezTo>
                    <a:cubicBezTo>
                      <a:pt x="143" y="0"/>
                      <a:pt x="140"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2" name="Google Shape;282;p25"/>
              <p:cNvSpPr/>
              <p:nvPr/>
            </p:nvSpPr>
            <p:spPr>
              <a:xfrm>
                <a:off x="4659" y="1359"/>
                <a:ext cx="65" cy="62"/>
              </a:xfrm>
              <a:custGeom>
                <a:avLst/>
                <a:gdLst/>
                <a:ahLst/>
                <a:cxnLst/>
                <a:rect l="l" t="t" r="r" b="b"/>
                <a:pathLst>
                  <a:path w="267" h="257" extrusionOk="0">
                    <a:moveTo>
                      <a:pt x="134" y="0"/>
                    </a:moveTo>
                    <a:cubicBezTo>
                      <a:pt x="62" y="0"/>
                      <a:pt x="2" y="57"/>
                      <a:pt x="1" y="127"/>
                    </a:cubicBezTo>
                    <a:cubicBezTo>
                      <a:pt x="0" y="196"/>
                      <a:pt x="61" y="257"/>
                      <a:pt x="132" y="257"/>
                    </a:cubicBezTo>
                    <a:cubicBezTo>
                      <a:pt x="132" y="257"/>
                      <a:pt x="133" y="257"/>
                      <a:pt x="133" y="257"/>
                    </a:cubicBezTo>
                    <a:cubicBezTo>
                      <a:pt x="204" y="257"/>
                      <a:pt x="264" y="200"/>
                      <a:pt x="266" y="130"/>
                    </a:cubicBezTo>
                    <a:cubicBezTo>
                      <a:pt x="267" y="59"/>
                      <a:pt x="208" y="0"/>
                      <a:pt x="135"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3" name="Google Shape;283;p25"/>
              <p:cNvSpPr/>
              <p:nvPr/>
            </p:nvSpPr>
            <p:spPr>
              <a:xfrm>
                <a:off x="6155" y="3117"/>
                <a:ext cx="64" cy="62"/>
              </a:xfrm>
              <a:custGeom>
                <a:avLst/>
                <a:gdLst/>
                <a:ahLst/>
                <a:cxnLst/>
                <a:rect l="l" t="t" r="r" b="b"/>
                <a:pathLst>
                  <a:path w="265" h="258" extrusionOk="0">
                    <a:moveTo>
                      <a:pt x="132" y="0"/>
                    </a:moveTo>
                    <a:cubicBezTo>
                      <a:pt x="58" y="0"/>
                      <a:pt x="0" y="57"/>
                      <a:pt x="0" y="129"/>
                    </a:cubicBezTo>
                    <a:cubicBezTo>
                      <a:pt x="0" y="198"/>
                      <a:pt x="57" y="255"/>
                      <a:pt x="126" y="258"/>
                    </a:cubicBezTo>
                    <a:cubicBezTo>
                      <a:pt x="128" y="258"/>
                      <a:pt x="129" y="258"/>
                      <a:pt x="131" y="258"/>
                    </a:cubicBezTo>
                    <a:cubicBezTo>
                      <a:pt x="201" y="258"/>
                      <a:pt x="261" y="202"/>
                      <a:pt x="262" y="132"/>
                    </a:cubicBezTo>
                    <a:cubicBezTo>
                      <a:pt x="265" y="60"/>
                      <a:pt x="206" y="0"/>
                      <a:pt x="133"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4" name="Google Shape;284;p25"/>
              <p:cNvSpPr/>
              <p:nvPr/>
            </p:nvSpPr>
            <p:spPr>
              <a:xfrm>
                <a:off x="6232" y="3117"/>
                <a:ext cx="63" cy="62"/>
              </a:xfrm>
              <a:custGeom>
                <a:avLst/>
                <a:gdLst/>
                <a:ahLst/>
                <a:cxnLst/>
                <a:rect l="l" t="t" r="r" b="b"/>
                <a:pathLst>
                  <a:path w="265" h="258" extrusionOk="0">
                    <a:moveTo>
                      <a:pt x="132" y="0"/>
                    </a:moveTo>
                    <a:cubicBezTo>
                      <a:pt x="58" y="0"/>
                      <a:pt x="0" y="57"/>
                      <a:pt x="1" y="129"/>
                    </a:cubicBezTo>
                    <a:cubicBezTo>
                      <a:pt x="1" y="198"/>
                      <a:pt x="57" y="255"/>
                      <a:pt x="127" y="258"/>
                    </a:cubicBezTo>
                    <a:cubicBezTo>
                      <a:pt x="128" y="258"/>
                      <a:pt x="130" y="258"/>
                      <a:pt x="132" y="258"/>
                    </a:cubicBezTo>
                    <a:cubicBezTo>
                      <a:pt x="202" y="258"/>
                      <a:pt x="261" y="202"/>
                      <a:pt x="263" y="132"/>
                    </a:cubicBezTo>
                    <a:cubicBezTo>
                      <a:pt x="265" y="60"/>
                      <a:pt x="206" y="0"/>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5" name="Google Shape;285;p25"/>
              <p:cNvSpPr/>
              <p:nvPr/>
            </p:nvSpPr>
            <p:spPr>
              <a:xfrm>
                <a:off x="4802" y="1359"/>
                <a:ext cx="63" cy="62"/>
              </a:xfrm>
              <a:custGeom>
                <a:avLst/>
                <a:gdLst/>
                <a:ahLst/>
                <a:cxnLst/>
                <a:rect l="l" t="t" r="r" b="b"/>
                <a:pathLst>
                  <a:path w="264" h="257" extrusionOk="0">
                    <a:moveTo>
                      <a:pt x="133" y="0"/>
                    </a:moveTo>
                    <a:cubicBezTo>
                      <a:pt x="132" y="0"/>
                      <a:pt x="132" y="0"/>
                      <a:pt x="132" y="0"/>
                    </a:cubicBezTo>
                    <a:cubicBezTo>
                      <a:pt x="62" y="0"/>
                      <a:pt x="5" y="54"/>
                      <a:pt x="3" y="124"/>
                    </a:cubicBezTo>
                    <a:cubicBezTo>
                      <a:pt x="0" y="196"/>
                      <a:pt x="57" y="256"/>
                      <a:pt x="130" y="257"/>
                    </a:cubicBezTo>
                    <a:cubicBezTo>
                      <a:pt x="131" y="257"/>
                      <a:pt x="132" y="257"/>
                      <a:pt x="133" y="257"/>
                    </a:cubicBezTo>
                    <a:cubicBezTo>
                      <a:pt x="205" y="257"/>
                      <a:pt x="263" y="201"/>
                      <a:pt x="264" y="129"/>
                    </a:cubicBezTo>
                    <a:cubicBezTo>
                      <a:pt x="264" y="56"/>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6" name="Google Shape;286;p25"/>
              <p:cNvSpPr/>
              <p:nvPr/>
            </p:nvSpPr>
            <p:spPr>
              <a:xfrm>
                <a:off x="2524" y="2972"/>
                <a:ext cx="62" cy="64"/>
              </a:xfrm>
              <a:custGeom>
                <a:avLst/>
                <a:gdLst/>
                <a:ahLst/>
                <a:cxnLst/>
                <a:rect l="l" t="t" r="r" b="b"/>
                <a:pathLst>
                  <a:path w="261" h="264" extrusionOk="0">
                    <a:moveTo>
                      <a:pt x="132" y="0"/>
                    </a:moveTo>
                    <a:cubicBezTo>
                      <a:pt x="131" y="0"/>
                      <a:pt x="129" y="0"/>
                      <a:pt x="128" y="1"/>
                    </a:cubicBezTo>
                    <a:cubicBezTo>
                      <a:pt x="58" y="3"/>
                      <a:pt x="0" y="65"/>
                      <a:pt x="2" y="136"/>
                    </a:cubicBezTo>
                    <a:cubicBezTo>
                      <a:pt x="4" y="205"/>
                      <a:pt x="63" y="264"/>
                      <a:pt x="131" y="264"/>
                    </a:cubicBezTo>
                    <a:cubicBezTo>
                      <a:pt x="132" y="264"/>
                      <a:pt x="133" y="264"/>
                      <a:pt x="135" y="264"/>
                    </a:cubicBezTo>
                    <a:cubicBezTo>
                      <a:pt x="206" y="262"/>
                      <a:pt x="261" y="202"/>
                      <a:pt x="260" y="129"/>
                    </a:cubicBezTo>
                    <a:cubicBezTo>
                      <a:pt x="259" y="58"/>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7" name="Google Shape;287;p25"/>
              <p:cNvSpPr/>
              <p:nvPr/>
            </p:nvSpPr>
            <p:spPr>
              <a:xfrm>
                <a:off x="2595" y="2532"/>
                <a:ext cx="63" cy="64"/>
              </a:xfrm>
              <a:custGeom>
                <a:avLst/>
                <a:gdLst/>
                <a:ahLst/>
                <a:cxnLst/>
                <a:rect l="l" t="t" r="r" b="b"/>
                <a:pathLst>
                  <a:path w="265" h="263" extrusionOk="0">
                    <a:moveTo>
                      <a:pt x="132" y="0"/>
                    </a:moveTo>
                    <a:cubicBezTo>
                      <a:pt x="64" y="0"/>
                      <a:pt x="2" y="60"/>
                      <a:pt x="1" y="129"/>
                    </a:cubicBezTo>
                    <a:cubicBezTo>
                      <a:pt x="0" y="199"/>
                      <a:pt x="60" y="262"/>
                      <a:pt x="130" y="263"/>
                    </a:cubicBezTo>
                    <a:cubicBezTo>
                      <a:pt x="131" y="263"/>
                      <a:pt x="131" y="263"/>
                      <a:pt x="132" y="263"/>
                    </a:cubicBezTo>
                    <a:cubicBezTo>
                      <a:pt x="199" y="263"/>
                      <a:pt x="262" y="202"/>
                      <a:pt x="263" y="134"/>
                    </a:cubicBezTo>
                    <a:cubicBezTo>
                      <a:pt x="265" y="64"/>
                      <a:pt x="205"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8" name="Google Shape;288;p25"/>
              <p:cNvSpPr/>
              <p:nvPr/>
            </p:nvSpPr>
            <p:spPr>
              <a:xfrm>
                <a:off x="5016" y="1359"/>
                <a:ext cx="63" cy="62"/>
              </a:xfrm>
              <a:custGeom>
                <a:avLst/>
                <a:gdLst/>
                <a:ahLst/>
                <a:cxnLst/>
                <a:rect l="l" t="t" r="r" b="b"/>
                <a:pathLst>
                  <a:path w="265" h="257" extrusionOk="0">
                    <a:moveTo>
                      <a:pt x="132" y="0"/>
                    </a:moveTo>
                    <a:cubicBezTo>
                      <a:pt x="132" y="0"/>
                      <a:pt x="132" y="0"/>
                      <a:pt x="132" y="0"/>
                    </a:cubicBezTo>
                    <a:cubicBezTo>
                      <a:pt x="59" y="0"/>
                      <a:pt x="0" y="58"/>
                      <a:pt x="0" y="129"/>
                    </a:cubicBezTo>
                    <a:cubicBezTo>
                      <a:pt x="0" y="199"/>
                      <a:pt x="61" y="257"/>
                      <a:pt x="132" y="257"/>
                    </a:cubicBezTo>
                    <a:cubicBezTo>
                      <a:pt x="132" y="257"/>
                      <a:pt x="132" y="257"/>
                      <a:pt x="133" y="257"/>
                    </a:cubicBezTo>
                    <a:cubicBezTo>
                      <a:pt x="204" y="257"/>
                      <a:pt x="265" y="197"/>
                      <a:pt x="264" y="128"/>
                    </a:cubicBezTo>
                    <a:cubicBezTo>
                      <a:pt x="264" y="58"/>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89" name="Google Shape;289;p25"/>
              <p:cNvSpPr/>
              <p:nvPr/>
            </p:nvSpPr>
            <p:spPr>
              <a:xfrm>
                <a:off x="4802" y="1799"/>
                <a:ext cx="64" cy="62"/>
              </a:xfrm>
              <a:custGeom>
                <a:avLst/>
                <a:gdLst/>
                <a:ahLst/>
                <a:cxnLst/>
                <a:rect l="l" t="t" r="r" b="b"/>
                <a:pathLst>
                  <a:path w="265" h="258" extrusionOk="0">
                    <a:moveTo>
                      <a:pt x="131" y="0"/>
                    </a:moveTo>
                    <a:cubicBezTo>
                      <a:pt x="58" y="0"/>
                      <a:pt x="2" y="55"/>
                      <a:pt x="1" y="128"/>
                    </a:cubicBezTo>
                    <a:cubicBezTo>
                      <a:pt x="0" y="197"/>
                      <a:pt x="55" y="255"/>
                      <a:pt x="124" y="258"/>
                    </a:cubicBezTo>
                    <a:cubicBezTo>
                      <a:pt x="126" y="258"/>
                      <a:pt x="128" y="258"/>
                      <a:pt x="130" y="258"/>
                    </a:cubicBezTo>
                    <a:cubicBezTo>
                      <a:pt x="201" y="258"/>
                      <a:pt x="259" y="204"/>
                      <a:pt x="262" y="134"/>
                    </a:cubicBezTo>
                    <a:cubicBezTo>
                      <a:pt x="265" y="61"/>
                      <a:pt x="208"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0" name="Google Shape;290;p25"/>
              <p:cNvSpPr/>
              <p:nvPr/>
            </p:nvSpPr>
            <p:spPr>
              <a:xfrm>
                <a:off x="2381" y="2532"/>
                <a:ext cx="63" cy="64"/>
              </a:xfrm>
              <a:custGeom>
                <a:avLst/>
                <a:gdLst/>
                <a:ahLst/>
                <a:cxnLst/>
                <a:rect l="l" t="t" r="r" b="b"/>
                <a:pathLst>
                  <a:path w="260" h="263" extrusionOk="0">
                    <a:moveTo>
                      <a:pt x="131" y="0"/>
                    </a:moveTo>
                    <a:cubicBezTo>
                      <a:pt x="130" y="0"/>
                      <a:pt x="129" y="0"/>
                      <a:pt x="129" y="0"/>
                    </a:cubicBezTo>
                    <a:cubicBezTo>
                      <a:pt x="57" y="1"/>
                      <a:pt x="0" y="62"/>
                      <a:pt x="2" y="136"/>
                    </a:cubicBezTo>
                    <a:cubicBezTo>
                      <a:pt x="4" y="206"/>
                      <a:pt x="62" y="263"/>
                      <a:pt x="130" y="263"/>
                    </a:cubicBezTo>
                    <a:cubicBezTo>
                      <a:pt x="132" y="263"/>
                      <a:pt x="135" y="263"/>
                      <a:pt x="137" y="263"/>
                    </a:cubicBezTo>
                    <a:cubicBezTo>
                      <a:pt x="206" y="259"/>
                      <a:pt x="260" y="201"/>
                      <a:pt x="260" y="131"/>
                    </a:cubicBezTo>
                    <a:cubicBezTo>
                      <a:pt x="260" y="60"/>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1" name="Google Shape;291;p25"/>
              <p:cNvSpPr/>
              <p:nvPr/>
            </p:nvSpPr>
            <p:spPr>
              <a:xfrm>
                <a:off x="2025" y="2019"/>
                <a:ext cx="63" cy="63"/>
              </a:xfrm>
              <a:custGeom>
                <a:avLst/>
                <a:gdLst/>
                <a:ahLst/>
                <a:cxnLst/>
                <a:rect l="l" t="t" r="r" b="b"/>
                <a:pathLst>
                  <a:path w="260" h="264" extrusionOk="0">
                    <a:moveTo>
                      <a:pt x="131" y="0"/>
                    </a:moveTo>
                    <a:cubicBezTo>
                      <a:pt x="130" y="0"/>
                      <a:pt x="130" y="0"/>
                      <a:pt x="129" y="0"/>
                    </a:cubicBezTo>
                    <a:cubicBezTo>
                      <a:pt x="60" y="1"/>
                      <a:pt x="4" y="58"/>
                      <a:pt x="2" y="128"/>
                    </a:cubicBezTo>
                    <a:cubicBezTo>
                      <a:pt x="0" y="201"/>
                      <a:pt x="58" y="262"/>
                      <a:pt x="129" y="264"/>
                    </a:cubicBezTo>
                    <a:cubicBezTo>
                      <a:pt x="130" y="264"/>
                      <a:pt x="130" y="264"/>
                      <a:pt x="131" y="264"/>
                    </a:cubicBezTo>
                    <a:cubicBezTo>
                      <a:pt x="201" y="264"/>
                      <a:pt x="260" y="204"/>
                      <a:pt x="260" y="131"/>
                    </a:cubicBezTo>
                    <a:cubicBezTo>
                      <a:pt x="260"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2" name="Google Shape;292;p25"/>
              <p:cNvSpPr/>
              <p:nvPr/>
            </p:nvSpPr>
            <p:spPr>
              <a:xfrm>
                <a:off x="5514" y="1359"/>
                <a:ext cx="64" cy="62"/>
              </a:xfrm>
              <a:custGeom>
                <a:avLst/>
                <a:gdLst/>
                <a:ahLst/>
                <a:cxnLst/>
                <a:rect l="l" t="t" r="r" b="b"/>
                <a:pathLst>
                  <a:path w="267" h="257" extrusionOk="0">
                    <a:moveTo>
                      <a:pt x="134" y="0"/>
                    </a:moveTo>
                    <a:cubicBezTo>
                      <a:pt x="62" y="0"/>
                      <a:pt x="3" y="56"/>
                      <a:pt x="2" y="126"/>
                    </a:cubicBezTo>
                    <a:cubicBezTo>
                      <a:pt x="0" y="195"/>
                      <a:pt x="60" y="256"/>
                      <a:pt x="131" y="257"/>
                    </a:cubicBezTo>
                    <a:cubicBezTo>
                      <a:pt x="132" y="257"/>
                      <a:pt x="133" y="257"/>
                      <a:pt x="133" y="257"/>
                    </a:cubicBezTo>
                    <a:cubicBezTo>
                      <a:pt x="204" y="257"/>
                      <a:pt x="264" y="200"/>
                      <a:pt x="266" y="131"/>
                    </a:cubicBezTo>
                    <a:cubicBezTo>
                      <a:pt x="267" y="60"/>
                      <a:pt x="208" y="1"/>
                      <a:pt x="136" y="0"/>
                    </a:cubicBezTo>
                    <a:cubicBezTo>
                      <a:pt x="135"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3" name="Google Shape;293;p25"/>
              <p:cNvSpPr/>
              <p:nvPr/>
            </p:nvSpPr>
            <p:spPr>
              <a:xfrm>
                <a:off x="5942" y="2459"/>
                <a:ext cx="62" cy="63"/>
              </a:xfrm>
              <a:custGeom>
                <a:avLst/>
                <a:gdLst/>
                <a:ahLst/>
                <a:cxnLst/>
                <a:rect l="l" t="t" r="r" b="b"/>
                <a:pathLst>
                  <a:path w="260" h="264" extrusionOk="0">
                    <a:moveTo>
                      <a:pt x="132" y="0"/>
                    </a:moveTo>
                    <a:cubicBezTo>
                      <a:pt x="131" y="0"/>
                      <a:pt x="130" y="0"/>
                      <a:pt x="129" y="0"/>
                    </a:cubicBezTo>
                    <a:cubicBezTo>
                      <a:pt x="57" y="2"/>
                      <a:pt x="0" y="62"/>
                      <a:pt x="2" y="136"/>
                    </a:cubicBezTo>
                    <a:cubicBezTo>
                      <a:pt x="4" y="206"/>
                      <a:pt x="63" y="264"/>
                      <a:pt x="131" y="264"/>
                    </a:cubicBezTo>
                    <a:cubicBezTo>
                      <a:pt x="133" y="264"/>
                      <a:pt x="135" y="264"/>
                      <a:pt x="137" y="264"/>
                    </a:cubicBezTo>
                    <a:cubicBezTo>
                      <a:pt x="206" y="260"/>
                      <a:pt x="260" y="202"/>
                      <a:pt x="260" y="132"/>
                    </a:cubicBezTo>
                    <a:cubicBezTo>
                      <a:pt x="260" y="59"/>
                      <a:pt x="20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4" name="Google Shape;294;p25"/>
              <p:cNvSpPr/>
              <p:nvPr/>
            </p:nvSpPr>
            <p:spPr>
              <a:xfrm>
                <a:off x="2595" y="1211"/>
                <a:ext cx="63" cy="64"/>
              </a:xfrm>
              <a:custGeom>
                <a:avLst/>
                <a:gdLst/>
                <a:ahLst/>
                <a:cxnLst/>
                <a:rect l="l" t="t" r="r" b="b"/>
                <a:pathLst>
                  <a:path w="263" h="263" extrusionOk="0">
                    <a:moveTo>
                      <a:pt x="131" y="0"/>
                    </a:moveTo>
                    <a:cubicBezTo>
                      <a:pt x="62" y="0"/>
                      <a:pt x="1" y="60"/>
                      <a:pt x="0" y="131"/>
                    </a:cubicBezTo>
                    <a:cubicBezTo>
                      <a:pt x="0" y="201"/>
                      <a:pt x="60" y="263"/>
                      <a:pt x="130" y="263"/>
                    </a:cubicBezTo>
                    <a:cubicBezTo>
                      <a:pt x="131" y="263"/>
                      <a:pt x="131" y="263"/>
                      <a:pt x="131" y="263"/>
                    </a:cubicBezTo>
                    <a:cubicBezTo>
                      <a:pt x="199" y="263"/>
                      <a:pt x="262" y="200"/>
                      <a:pt x="262" y="132"/>
                    </a:cubicBezTo>
                    <a:cubicBezTo>
                      <a:pt x="263" y="62"/>
                      <a:pt x="202" y="0"/>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5" name="Google Shape;295;p25"/>
              <p:cNvSpPr/>
              <p:nvPr/>
            </p:nvSpPr>
            <p:spPr>
              <a:xfrm>
                <a:off x="5229" y="1286"/>
                <a:ext cx="63" cy="62"/>
              </a:xfrm>
              <a:custGeom>
                <a:avLst/>
                <a:gdLst/>
                <a:ahLst/>
                <a:cxnLst/>
                <a:rect l="l" t="t" r="r" b="b"/>
                <a:pathLst>
                  <a:path w="261" h="259" extrusionOk="0">
                    <a:moveTo>
                      <a:pt x="131" y="0"/>
                    </a:moveTo>
                    <a:cubicBezTo>
                      <a:pt x="130" y="0"/>
                      <a:pt x="129" y="0"/>
                      <a:pt x="128" y="0"/>
                    </a:cubicBezTo>
                    <a:cubicBezTo>
                      <a:pt x="57" y="1"/>
                      <a:pt x="2" y="55"/>
                      <a:pt x="1" y="126"/>
                    </a:cubicBezTo>
                    <a:cubicBezTo>
                      <a:pt x="0" y="198"/>
                      <a:pt x="59" y="258"/>
                      <a:pt x="130" y="259"/>
                    </a:cubicBezTo>
                    <a:cubicBezTo>
                      <a:pt x="131" y="259"/>
                      <a:pt x="131" y="259"/>
                      <a:pt x="131" y="259"/>
                    </a:cubicBezTo>
                    <a:cubicBezTo>
                      <a:pt x="204" y="259"/>
                      <a:pt x="261" y="201"/>
                      <a:pt x="260" y="127"/>
                    </a:cubicBezTo>
                    <a:cubicBezTo>
                      <a:pt x="260" y="55"/>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6" name="Google Shape;296;p25"/>
              <p:cNvSpPr/>
              <p:nvPr/>
            </p:nvSpPr>
            <p:spPr>
              <a:xfrm>
                <a:off x="5301" y="1286"/>
                <a:ext cx="63" cy="62"/>
              </a:xfrm>
              <a:custGeom>
                <a:avLst/>
                <a:gdLst/>
                <a:ahLst/>
                <a:cxnLst/>
                <a:rect l="l" t="t" r="r" b="b"/>
                <a:pathLst>
                  <a:path w="261" h="259" extrusionOk="0">
                    <a:moveTo>
                      <a:pt x="129" y="0"/>
                    </a:moveTo>
                    <a:cubicBezTo>
                      <a:pt x="128" y="0"/>
                      <a:pt x="126" y="0"/>
                      <a:pt x="125" y="0"/>
                    </a:cubicBezTo>
                    <a:cubicBezTo>
                      <a:pt x="54" y="2"/>
                      <a:pt x="1" y="56"/>
                      <a:pt x="0" y="127"/>
                    </a:cubicBezTo>
                    <a:cubicBezTo>
                      <a:pt x="0" y="201"/>
                      <a:pt x="57" y="259"/>
                      <a:pt x="129" y="259"/>
                    </a:cubicBezTo>
                    <a:cubicBezTo>
                      <a:pt x="130" y="259"/>
                      <a:pt x="130" y="259"/>
                      <a:pt x="130" y="259"/>
                    </a:cubicBezTo>
                    <a:cubicBezTo>
                      <a:pt x="202" y="258"/>
                      <a:pt x="261" y="197"/>
                      <a:pt x="260" y="126"/>
                    </a:cubicBezTo>
                    <a:cubicBezTo>
                      <a:pt x="258" y="54"/>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7" name="Google Shape;297;p25"/>
              <p:cNvSpPr/>
              <p:nvPr/>
            </p:nvSpPr>
            <p:spPr>
              <a:xfrm>
                <a:off x="2880" y="2459"/>
                <a:ext cx="62" cy="63"/>
              </a:xfrm>
              <a:custGeom>
                <a:avLst/>
                <a:gdLst/>
                <a:ahLst/>
                <a:cxnLst/>
                <a:rect l="l" t="t" r="r" b="b"/>
                <a:pathLst>
                  <a:path w="259" h="264" extrusionOk="0">
                    <a:moveTo>
                      <a:pt x="129" y="0"/>
                    </a:moveTo>
                    <a:cubicBezTo>
                      <a:pt x="58" y="0"/>
                      <a:pt x="0" y="60"/>
                      <a:pt x="0" y="133"/>
                    </a:cubicBezTo>
                    <a:cubicBezTo>
                      <a:pt x="1" y="203"/>
                      <a:pt x="56" y="261"/>
                      <a:pt x="124" y="264"/>
                    </a:cubicBezTo>
                    <a:cubicBezTo>
                      <a:pt x="126" y="264"/>
                      <a:pt x="128" y="264"/>
                      <a:pt x="130" y="264"/>
                    </a:cubicBezTo>
                    <a:cubicBezTo>
                      <a:pt x="198" y="264"/>
                      <a:pt x="257" y="205"/>
                      <a:pt x="258" y="135"/>
                    </a:cubicBezTo>
                    <a:cubicBezTo>
                      <a:pt x="259" y="61"/>
                      <a:pt x="202" y="1"/>
                      <a:pt x="130"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8" name="Google Shape;298;p25"/>
              <p:cNvSpPr/>
              <p:nvPr/>
            </p:nvSpPr>
            <p:spPr>
              <a:xfrm>
                <a:off x="5301" y="1726"/>
                <a:ext cx="63" cy="62"/>
              </a:xfrm>
              <a:custGeom>
                <a:avLst/>
                <a:gdLst/>
                <a:ahLst/>
                <a:cxnLst/>
                <a:rect l="l" t="t" r="r" b="b"/>
                <a:pathLst>
                  <a:path w="261" h="259" extrusionOk="0">
                    <a:moveTo>
                      <a:pt x="129" y="0"/>
                    </a:moveTo>
                    <a:cubicBezTo>
                      <a:pt x="56" y="0"/>
                      <a:pt x="0" y="56"/>
                      <a:pt x="1" y="130"/>
                    </a:cubicBezTo>
                    <a:cubicBezTo>
                      <a:pt x="1" y="201"/>
                      <a:pt x="55" y="257"/>
                      <a:pt x="125" y="259"/>
                    </a:cubicBezTo>
                    <a:cubicBezTo>
                      <a:pt x="126" y="259"/>
                      <a:pt x="128" y="259"/>
                      <a:pt x="129" y="259"/>
                    </a:cubicBezTo>
                    <a:cubicBezTo>
                      <a:pt x="199" y="259"/>
                      <a:pt x="258" y="202"/>
                      <a:pt x="260" y="132"/>
                    </a:cubicBezTo>
                    <a:cubicBezTo>
                      <a:pt x="261" y="59"/>
                      <a:pt x="204" y="0"/>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299" name="Google Shape;299;p25"/>
              <p:cNvSpPr/>
              <p:nvPr/>
            </p:nvSpPr>
            <p:spPr>
              <a:xfrm>
                <a:off x="4303" y="2753"/>
                <a:ext cx="64" cy="62"/>
              </a:xfrm>
              <a:custGeom>
                <a:avLst/>
                <a:gdLst/>
                <a:ahLst/>
                <a:cxnLst/>
                <a:rect l="l" t="t" r="r" b="b"/>
                <a:pathLst>
                  <a:path w="266" h="258" extrusionOk="0">
                    <a:moveTo>
                      <a:pt x="133" y="0"/>
                    </a:moveTo>
                    <a:cubicBezTo>
                      <a:pt x="132" y="0"/>
                      <a:pt x="132" y="0"/>
                      <a:pt x="131" y="0"/>
                    </a:cubicBezTo>
                    <a:cubicBezTo>
                      <a:pt x="59" y="1"/>
                      <a:pt x="0" y="64"/>
                      <a:pt x="3" y="134"/>
                    </a:cubicBezTo>
                    <a:cubicBezTo>
                      <a:pt x="6" y="204"/>
                      <a:pt x="62" y="258"/>
                      <a:pt x="133" y="258"/>
                    </a:cubicBezTo>
                    <a:cubicBezTo>
                      <a:pt x="133" y="258"/>
                      <a:pt x="133" y="258"/>
                      <a:pt x="133" y="258"/>
                    </a:cubicBezTo>
                    <a:cubicBezTo>
                      <a:pt x="207" y="258"/>
                      <a:pt x="266" y="201"/>
                      <a:pt x="265" y="128"/>
                    </a:cubicBezTo>
                    <a:cubicBezTo>
                      <a:pt x="264" y="58"/>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0" name="Google Shape;300;p25"/>
              <p:cNvSpPr/>
              <p:nvPr/>
            </p:nvSpPr>
            <p:spPr>
              <a:xfrm>
                <a:off x="3805" y="1432"/>
                <a:ext cx="64" cy="62"/>
              </a:xfrm>
              <a:custGeom>
                <a:avLst/>
                <a:gdLst/>
                <a:ahLst/>
                <a:cxnLst/>
                <a:rect l="l" t="t" r="r" b="b"/>
                <a:pathLst>
                  <a:path w="269" h="258" extrusionOk="0">
                    <a:moveTo>
                      <a:pt x="135" y="0"/>
                    </a:moveTo>
                    <a:cubicBezTo>
                      <a:pt x="65" y="0"/>
                      <a:pt x="4" y="57"/>
                      <a:pt x="2" y="126"/>
                    </a:cubicBezTo>
                    <a:cubicBezTo>
                      <a:pt x="0" y="196"/>
                      <a:pt x="58" y="256"/>
                      <a:pt x="131" y="258"/>
                    </a:cubicBezTo>
                    <a:cubicBezTo>
                      <a:pt x="132" y="258"/>
                      <a:pt x="133" y="258"/>
                      <a:pt x="134" y="258"/>
                    </a:cubicBezTo>
                    <a:cubicBezTo>
                      <a:pt x="206" y="258"/>
                      <a:pt x="264" y="203"/>
                      <a:pt x="266" y="133"/>
                    </a:cubicBezTo>
                    <a:cubicBezTo>
                      <a:pt x="269" y="64"/>
                      <a:pt x="209"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1" name="Google Shape;301;p25"/>
              <p:cNvSpPr/>
              <p:nvPr/>
            </p:nvSpPr>
            <p:spPr>
              <a:xfrm>
                <a:off x="2382" y="2459"/>
                <a:ext cx="62" cy="63"/>
              </a:xfrm>
              <a:custGeom>
                <a:avLst/>
                <a:gdLst/>
                <a:ahLst/>
                <a:cxnLst/>
                <a:rect l="l" t="t" r="r" b="b"/>
                <a:pathLst>
                  <a:path w="261" h="264" extrusionOk="0">
                    <a:moveTo>
                      <a:pt x="130" y="0"/>
                    </a:moveTo>
                    <a:cubicBezTo>
                      <a:pt x="129" y="0"/>
                      <a:pt x="128" y="0"/>
                      <a:pt x="126" y="0"/>
                    </a:cubicBezTo>
                    <a:cubicBezTo>
                      <a:pt x="55" y="3"/>
                      <a:pt x="0" y="63"/>
                      <a:pt x="1" y="135"/>
                    </a:cubicBezTo>
                    <a:cubicBezTo>
                      <a:pt x="3" y="206"/>
                      <a:pt x="60" y="264"/>
                      <a:pt x="129" y="264"/>
                    </a:cubicBezTo>
                    <a:cubicBezTo>
                      <a:pt x="131" y="264"/>
                      <a:pt x="132" y="264"/>
                      <a:pt x="133" y="264"/>
                    </a:cubicBezTo>
                    <a:cubicBezTo>
                      <a:pt x="204" y="262"/>
                      <a:pt x="261" y="200"/>
                      <a:pt x="259" y="128"/>
                    </a:cubicBezTo>
                    <a:cubicBezTo>
                      <a:pt x="258" y="59"/>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2" name="Google Shape;302;p25"/>
              <p:cNvSpPr/>
              <p:nvPr/>
            </p:nvSpPr>
            <p:spPr>
              <a:xfrm>
                <a:off x="3805" y="2312"/>
                <a:ext cx="64" cy="63"/>
              </a:xfrm>
              <a:custGeom>
                <a:avLst/>
                <a:gdLst/>
                <a:ahLst/>
                <a:cxnLst/>
                <a:rect l="l" t="t" r="r" b="b"/>
                <a:pathLst>
                  <a:path w="268" h="259" extrusionOk="0">
                    <a:moveTo>
                      <a:pt x="135" y="0"/>
                    </a:moveTo>
                    <a:cubicBezTo>
                      <a:pt x="65" y="0"/>
                      <a:pt x="4" y="59"/>
                      <a:pt x="2" y="127"/>
                    </a:cubicBezTo>
                    <a:cubicBezTo>
                      <a:pt x="0" y="198"/>
                      <a:pt x="59" y="258"/>
                      <a:pt x="132" y="259"/>
                    </a:cubicBezTo>
                    <a:cubicBezTo>
                      <a:pt x="132" y="259"/>
                      <a:pt x="133" y="259"/>
                      <a:pt x="134" y="259"/>
                    </a:cubicBezTo>
                    <a:cubicBezTo>
                      <a:pt x="206" y="259"/>
                      <a:pt x="264" y="203"/>
                      <a:pt x="266" y="133"/>
                    </a:cubicBezTo>
                    <a:cubicBezTo>
                      <a:pt x="268" y="63"/>
                      <a:pt x="208" y="2"/>
                      <a:pt x="137" y="1"/>
                    </a:cubicBezTo>
                    <a:cubicBezTo>
                      <a:pt x="136" y="0"/>
                      <a:pt x="135"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3" name="Google Shape;303;p25"/>
              <p:cNvSpPr/>
              <p:nvPr/>
            </p:nvSpPr>
            <p:spPr>
              <a:xfrm>
                <a:off x="4659" y="1432"/>
                <a:ext cx="65" cy="62"/>
              </a:xfrm>
              <a:custGeom>
                <a:avLst/>
                <a:gdLst/>
                <a:ahLst/>
                <a:cxnLst/>
                <a:rect l="l" t="t" r="r" b="b"/>
                <a:pathLst>
                  <a:path w="273" h="258" extrusionOk="0">
                    <a:moveTo>
                      <a:pt x="137" y="0"/>
                    </a:moveTo>
                    <a:cubicBezTo>
                      <a:pt x="69" y="0"/>
                      <a:pt x="9" y="54"/>
                      <a:pt x="4" y="122"/>
                    </a:cubicBezTo>
                    <a:cubicBezTo>
                      <a:pt x="0" y="188"/>
                      <a:pt x="54" y="251"/>
                      <a:pt x="121" y="257"/>
                    </a:cubicBezTo>
                    <a:cubicBezTo>
                      <a:pt x="126" y="257"/>
                      <a:pt x="131" y="258"/>
                      <a:pt x="135" y="258"/>
                    </a:cubicBezTo>
                    <a:cubicBezTo>
                      <a:pt x="206" y="258"/>
                      <a:pt x="263" y="207"/>
                      <a:pt x="268" y="136"/>
                    </a:cubicBezTo>
                    <a:cubicBezTo>
                      <a:pt x="273" y="68"/>
                      <a:pt x="214" y="3"/>
                      <a:pt x="144" y="0"/>
                    </a:cubicBezTo>
                    <a:cubicBezTo>
                      <a:pt x="142" y="0"/>
                      <a:pt x="139" y="0"/>
                      <a:pt x="13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4" name="Google Shape;304;p25"/>
              <p:cNvSpPr/>
              <p:nvPr/>
            </p:nvSpPr>
            <p:spPr>
              <a:xfrm>
                <a:off x="5514" y="2240"/>
                <a:ext cx="64" cy="61"/>
              </a:xfrm>
              <a:custGeom>
                <a:avLst/>
                <a:gdLst/>
                <a:ahLst/>
                <a:cxnLst/>
                <a:rect l="l" t="t" r="r" b="b"/>
                <a:pathLst>
                  <a:path w="268" h="257" extrusionOk="0">
                    <a:moveTo>
                      <a:pt x="134" y="0"/>
                    </a:moveTo>
                    <a:cubicBezTo>
                      <a:pt x="62" y="0"/>
                      <a:pt x="4" y="55"/>
                      <a:pt x="2" y="125"/>
                    </a:cubicBezTo>
                    <a:cubicBezTo>
                      <a:pt x="0" y="194"/>
                      <a:pt x="60" y="256"/>
                      <a:pt x="131" y="257"/>
                    </a:cubicBezTo>
                    <a:cubicBezTo>
                      <a:pt x="132" y="257"/>
                      <a:pt x="132" y="257"/>
                      <a:pt x="133" y="257"/>
                    </a:cubicBezTo>
                    <a:cubicBezTo>
                      <a:pt x="204" y="257"/>
                      <a:pt x="264" y="200"/>
                      <a:pt x="266" y="131"/>
                    </a:cubicBezTo>
                    <a:cubicBezTo>
                      <a:pt x="268" y="61"/>
                      <a:pt x="209" y="1"/>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5" name="Google Shape;305;p25"/>
              <p:cNvSpPr/>
              <p:nvPr/>
            </p:nvSpPr>
            <p:spPr>
              <a:xfrm>
                <a:off x="4160" y="2239"/>
                <a:ext cx="65" cy="62"/>
              </a:xfrm>
              <a:custGeom>
                <a:avLst/>
                <a:gdLst/>
                <a:ahLst/>
                <a:cxnLst/>
                <a:rect l="l" t="t" r="r" b="b"/>
                <a:pathLst>
                  <a:path w="270" h="258" extrusionOk="0">
                    <a:moveTo>
                      <a:pt x="134" y="0"/>
                    </a:moveTo>
                    <a:cubicBezTo>
                      <a:pt x="133" y="0"/>
                      <a:pt x="132" y="0"/>
                      <a:pt x="131" y="1"/>
                    </a:cubicBezTo>
                    <a:cubicBezTo>
                      <a:pt x="59" y="2"/>
                      <a:pt x="0" y="62"/>
                      <a:pt x="3" y="133"/>
                    </a:cubicBezTo>
                    <a:cubicBezTo>
                      <a:pt x="5" y="202"/>
                      <a:pt x="65" y="258"/>
                      <a:pt x="136" y="258"/>
                    </a:cubicBezTo>
                    <a:cubicBezTo>
                      <a:pt x="137" y="258"/>
                      <a:pt x="138" y="258"/>
                      <a:pt x="139" y="258"/>
                    </a:cubicBezTo>
                    <a:cubicBezTo>
                      <a:pt x="209" y="257"/>
                      <a:pt x="270" y="194"/>
                      <a:pt x="267" y="125"/>
                    </a:cubicBezTo>
                    <a:cubicBezTo>
                      <a:pt x="265" y="56"/>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6" name="Google Shape;306;p25"/>
              <p:cNvSpPr/>
              <p:nvPr/>
            </p:nvSpPr>
            <p:spPr>
              <a:xfrm>
                <a:off x="3661" y="2239"/>
                <a:ext cx="67" cy="62"/>
              </a:xfrm>
              <a:custGeom>
                <a:avLst/>
                <a:gdLst/>
                <a:ahLst/>
                <a:cxnLst/>
                <a:rect l="l" t="t" r="r" b="b"/>
                <a:pathLst>
                  <a:path w="277" h="258" extrusionOk="0">
                    <a:moveTo>
                      <a:pt x="139" y="0"/>
                    </a:moveTo>
                    <a:cubicBezTo>
                      <a:pt x="70" y="0"/>
                      <a:pt x="14" y="49"/>
                      <a:pt x="7" y="118"/>
                    </a:cubicBezTo>
                    <a:cubicBezTo>
                      <a:pt x="0" y="186"/>
                      <a:pt x="57" y="253"/>
                      <a:pt x="127" y="258"/>
                    </a:cubicBezTo>
                    <a:cubicBezTo>
                      <a:pt x="131" y="258"/>
                      <a:pt x="134" y="258"/>
                      <a:pt x="137" y="258"/>
                    </a:cubicBezTo>
                    <a:cubicBezTo>
                      <a:pt x="205" y="258"/>
                      <a:pt x="262" y="208"/>
                      <a:pt x="270" y="140"/>
                    </a:cubicBezTo>
                    <a:cubicBezTo>
                      <a:pt x="277" y="71"/>
                      <a:pt x="221" y="6"/>
                      <a:pt x="150" y="1"/>
                    </a:cubicBezTo>
                    <a:cubicBezTo>
                      <a:pt x="146" y="1"/>
                      <a:pt x="143" y="0"/>
                      <a:pt x="13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7" name="Google Shape;307;p25"/>
              <p:cNvSpPr/>
              <p:nvPr/>
            </p:nvSpPr>
            <p:spPr>
              <a:xfrm>
                <a:off x="2452" y="2239"/>
                <a:ext cx="64" cy="62"/>
              </a:xfrm>
              <a:custGeom>
                <a:avLst/>
                <a:gdLst/>
                <a:ahLst/>
                <a:cxnLst/>
                <a:rect l="l" t="t" r="r" b="b"/>
                <a:pathLst>
                  <a:path w="267" h="258" extrusionOk="0">
                    <a:moveTo>
                      <a:pt x="134" y="0"/>
                    </a:moveTo>
                    <a:cubicBezTo>
                      <a:pt x="62" y="0"/>
                      <a:pt x="2" y="58"/>
                      <a:pt x="1" y="128"/>
                    </a:cubicBezTo>
                    <a:cubicBezTo>
                      <a:pt x="0" y="197"/>
                      <a:pt x="61" y="258"/>
                      <a:pt x="132" y="258"/>
                    </a:cubicBezTo>
                    <a:cubicBezTo>
                      <a:pt x="133" y="258"/>
                      <a:pt x="133" y="258"/>
                      <a:pt x="133" y="258"/>
                    </a:cubicBezTo>
                    <a:cubicBezTo>
                      <a:pt x="204" y="258"/>
                      <a:pt x="265" y="200"/>
                      <a:pt x="266" y="130"/>
                    </a:cubicBezTo>
                    <a:cubicBezTo>
                      <a:pt x="267" y="60"/>
                      <a:pt x="208" y="1"/>
                      <a:pt x="135"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8" name="Google Shape;308;p25"/>
              <p:cNvSpPr/>
              <p:nvPr/>
            </p:nvSpPr>
            <p:spPr>
              <a:xfrm>
                <a:off x="1811" y="1799"/>
                <a:ext cx="63" cy="62"/>
              </a:xfrm>
              <a:custGeom>
                <a:avLst/>
                <a:gdLst/>
                <a:ahLst/>
                <a:cxnLst/>
                <a:rect l="l" t="t" r="r" b="b"/>
                <a:pathLst>
                  <a:path w="264" h="258" extrusionOk="0">
                    <a:moveTo>
                      <a:pt x="133" y="0"/>
                    </a:moveTo>
                    <a:cubicBezTo>
                      <a:pt x="132" y="0"/>
                      <a:pt x="132" y="0"/>
                      <a:pt x="131" y="0"/>
                    </a:cubicBezTo>
                    <a:cubicBezTo>
                      <a:pt x="56" y="2"/>
                      <a:pt x="0" y="61"/>
                      <a:pt x="3" y="133"/>
                    </a:cubicBezTo>
                    <a:cubicBezTo>
                      <a:pt x="6" y="204"/>
                      <a:pt x="63" y="258"/>
                      <a:pt x="134" y="258"/>
                    </a:cubicBezTo>
                    <a:cubicBezTo>
                      <a:pt x="136" y="258"/>
                      <a:pt x="138" y="258"/>
                      <a:pt x="140" y="258"/>
                    </a:cubicBezTo>
                    <a:cubicBezTo>
                      <a:pt x="210" y="255"/>
                      <a:pt x="264" y="197"/>
                      <a:pt x="264" y="128"/>
                    </a:cubicBezTo>
                    <a:cubicBezTo>
                      <a:pt x="263" y="56"/>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09" name="Google Shape;309;p25"/>
              <p:cNvSpPr/>
              <p:nvPr/>
            </p:nvSpPr>
            <p:spPr>
              <a:xfrm>
                <a:off x="1740" y="1359"/>
                <a:ext cx="64" cy="62"/>
              </a:xfrm>
              <a:custGeom>
                <a:avLst/>
                <a:gdLst/>
                <a:ahLst/>
                <a:cxnLst/>
                <a:rect l="l" t="t" r="r" b="b"/>
                <a:pathLst>
                  <a:path w="267" h="257" extrusionOk="0">
                    <a:moveTo>
                      <a:pt x="133" y="0"/>
                    </a:moveTo>
                    <a:cubicBezTo>
                      <a:pt x="132" y="0"/>
                      <a:pt x="130" y="0"/>
                      <a:pt x="129" y="0"/>
                    </a:cubicBezTo>
                    <a:cubicBezTo>
                      <a:pt x="56" y="2"/>
                      <a:pt x="0" y="63"/>
                      <a:pt x="4" y="136"/>
                    </a:cubicBezTo>
                    <a:cubicBezTo>
                      <a:pt x="8" y="204"/>
                      <a:pt x="65" y="257"/>
                      <a:pt x="134" y="257"/>
                    </a:cubicBezTo>
                    <a:cubicBezTo>
                      <a:pt x="135" y="257"/>
                      <a:pt x="135" y="257"/>
                      <a:pt x="135" y="257"/>
                    </a:cubicBezTo>
                    <a:cubicBezTo>
                      <a:pt x="209" y="257"/>
                      <a:pt x="267" y="197"/>
                      <a:pt x="265" y="125"/>
                    </a:cubicBezTo>
                    <a:cubicBezTo>
                      <a:pt x="263" y="54"/>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0" name="Google Shape;310;p25"/>
              <p:cNvSpPr/>
              <p:nvPr/>
            </p:nvSpPr>
            <p:spPr>
              <a:xfrm>
                <a:off x="4873" y="1359"/>
                <a:ext cx="64" cy="62"/>
              </a:xfrm>
              <a:custGeom>
                <a:avLst/>
                <a:gdLst/>
                <a:ahLst/>
                <a:cxnLst/>
                <a:rect l="l" t="t" r="r" b="b"/>
                <a:pathLst>
                  <a:path w="263" h="257" extrusionOk="0">
                    <a:moveTo>
                      <a:pt x="132" y="0"/>
                    </a:moveTo>
                    <a:cubicBezTo>
                      <a:pt x="58" y="0"/>
                      <a:pt x="0" y="56"/>
                      <a:pt x="1" y="129"/>
                    </a:cubicBezTo>
                    <a:cubicBezTo>
                      <a:pt x="1" y="199"/>
                      <a:pt x="56" y="255"/>
                      <a:pt x="126" y="257"/>
                    </a:cubicBezTo>
                    <a:cubicBezTo>
                      <a:pt x="128" y="257"/>
                      <a:pt x="130" y="257"/>
                      <a:pt x="131" y="257"/>
                    </a:cubicBezTo>
                    <a:cubicBezTo>
                      <a:pt x="203" y="257"/>
                      <a:pt x="261" y="202"/>
                      <a:pt x="262" y="131"/>
                    </a:cubicBezTo>
                    <a:cubicBezTo>
                      <a:pt x="263" y="58"/>
                      <a:pt x="206"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1" name="Google Shape;311;p25"/>
              <p:cNvSpPr/>
              <p:nvPr/>
            </p:nvSpPr>
            <p:spPr>
              <a:xfrm>
                <a:off x="4873" y="1138"/>
                <a:ext cx="64" cy="63"/>
              </a:xfrm>
              <a:custGeom>
                <a:avLst/>
                <a:gdLst/>
                <a:ahLst/>
                <a:cxnLst/>
                <a:rect l="l" t="t" r="r" b="b"/>
                <a:pathLst>
                  <a:path w="266" h="264" extrusionOk="0">
                    <a:moveTo>
                      <a:pt x="134" y="0"/>
                    </a:moveTo>
                    <a:cubicBezTo>
                      <a:pt x="133" y="0"/>
                      <a:pt x="131" y="0"/>
                      <a:pt x="130" y="0"/>
                    </a:cubicBezTo>
                    <a:cubicBezTo>
                      <a:pt x="61" y="3"/>
                      <a:pt x="0" y="67"/>
                      <a:pt x="3" y="136"/>
                    </a:cubicBezTo>
                    <a:cubicBezTo>
                      <a:pt x="5" y="204"/>
                      <a:pt x="67" y="264"/>
                      <a:pt x="133" y="264"/>
                    </a:cubicBezTo>
                    <a:cubicBezTo>
                      <a:pt x="135" y="264"/>
                      <a:pt x="136" y="264"/>
                      <a:pt x="138" y="264"/>
                    </a:cubicBezTo>
                    <a:cubicBezTo>
                      <a:pt x="207" y="262"/>
                      <a:pt x="266" y="198"/>
                      <a:pt x="264" y="128"/>
                    </a:cubicBezTo>
                    <a:cubicBezTo>
                      <a:pt x="262" y="59"/>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2" name="Google Shape;312;p25"/>
              <p:cNvSpPr/>
              <p:nvPr/>
            </p:nvSpPr>
            <p:spPr>
              <a:xfrm>
                <a:off x="5586" y="1138"/>
                <a:ext cx="63" cy="63"/>
              </a:xfrm>
              <a:custGeom>
                <a:avLst/>
                <a:gdLst/>
                <a:ahLst/>
                <a:cxnLst/>
                <a:rect l="l" t="t" r="r" b="b"/>
                <a:pathLst>
                  <a:path w="261" h="264" extrusionOk="0">
                    <a:moveTo>
                      <a:pt x="130" y="0"/>
                    </a:moveTo>
                    <a:cubicBezTo>
                      <a:pt x="129" y="0"/>
                      <a:pt x="127" y="0"/>
                      <a:pt x="125" y="0"/>
                    </a:cubicBezTo>
                    <a:cubicBezTo>
                      <a:pt x="57" y="4"/>
                      <a:pt x="1" y="63"/>
                      <a:pt x="1" y="131"/>
                    </a:cubicBezTo>
                    <a:cubicBezTo>
                      <a:pt x="0" y="202"/>
                      <a:pt x="61" y="264"/>
                      <a:pt x="130" y="264"/>
                    </a:cubicBezTo>
                    <a:cubicBezTo>
                      <a:pt x="131" y="264"/>
                      <a:pt x="131" y="264"/>
                      <a:pt x="131" y="264"/>
                    </a:cubicBezTo>
                    <a:cubicBezTo>
                      <a:pt x="203" y="263"/>
                      <a:pt x="261" y="202"/>
                      <a:pt x="259" y="129"/>
                    </a:cubicBezTo>
                    <a:cubicBezTo>
                      <a:pt x="257" y="59"/>
                      <a:pt x="197"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3" name="Google Shape;313;p25"/>
              <p:cNvSpPr/>
              <p:nvPr/>
            </p:nvSpPr>
            <p:spPr>
              <a:xfrm>
                <a:off x="5657" y="1138"/>
                <a:ext cx="63" cy="63"/>
              </a:xfrm>
              <a:custGeom>
                <a:avLst/>
                <a:gdLst/>
                <a:ahLst/>
                <a:cxnLst/>
                <a:rect l="l" t="t" r="r" b="b"/>
                <a:pathLst>
                  <a:path w="261" h="264" extrusionOk="0">
                    <a:moveTo>
                      <a:pt x="130" y="0"/>
                    </a:moveTo>
                    <a:cubicBezTo>
                      <a:pt x="130" y="0"/>
                      <a:pt x="129" y="0"/>
                      <a:pt x="129" y="0"/>
                    </a:cubicBezTo>
                    <a:cubicBezTo>
                      <a:pt x="59" y="1"/>
                      <a:pt x="0" y="62"/>
                      <a:pt x="0" y="133"/>
                    </a:cubicBezTo>
                    <a:cubicBezTo>
                      <a:pt x="0" y="203"/>
                      <a:pt x="60" y="264"/>
                      <a:pt x="127" y="264"/>
                    </a:cubicBezTo>
                    <a:cubicBezTo>
                      <a:pt x="129" y="264"/>
                      <a:pt x="130" y="264"/>
                      <a:pt x="131" y="263"/>
                    </a:cubicBezTo>
                    <a:cubicBezTo>
                      <a:pt x="202" y="261"/>
                      <a:pt x="261" y="201"/>
                      <a:pt x="261" y="131"/>
                    </a:cubicBezTo>
                    <a:cubicBezTo>
                      <a:pt x="261" y="63"/>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4" name="Google Shape;314;p25"/>
              <p:cNvSpPr/>
              <p:nvPr/>
            </p:nvSpPr>
            <p:spPr>
              <a:xfrm>
                <a:off x="5800" y="1138"/>
                <a:ext cx="62" cy="63"/>
              </a:xfrm>
              <a:custGeom>
                <a:avLst/>
                <a:gdLst/>
                <a:ahLst/>
                <a:cxnLst/>
                <a:rect l="l" t="t" r="r" b="b"/>
                <a:pathLst>
                  <a:path w="260" h="264" extrusionOk="0">
                    <a:moveTo>
                      <a:pt x="130" y="0"/>
                    </a:moveTo>
                    <a:cubicBezTo>
                      <a:pt x="129" y="0"/>
                      <a:pt x="129" y="0"/>
                      <a:pt x="128" y="0"/>
                    </a:cubicBezTo>
                    <a:cubicBezTo>
                      <a:pt x="57" y="1"/>
                      <a:pt x="0" y="61"/>
                      <a:pt x="1" y="134"/>
                    </a:cubicBezTo>
                    <a:cubicBezTo>
                      <a:pt x="2" y="205"/>
                      <a:pt x="60" y="264"/>
                      <a:pt x="129" y="264"/>
                    </a:cubicBezTo>
                    <a:cubicBezTo>
                      <a:pt x="130" y="264"/>
                      <a:pt x="131" y="264"/>
                      <a:pt x="131" y="264"/>
                    </a:cubicBezTo>
                    <a:cubicBezTo>
                      <a:pt x="200" y="263"/>
                      <a:pt x="260" y="201"/>
                      <a:pt x="259" y="130"/>
                    </a:cubicBezTo>
                    <a:cubicBezTo>
                      <a:pt x="259" y="60"/>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5" name="Google Shape;315;p25"/>
              <p:cNvSpPr/>
              <p:nvPr/>
            </p:nvSpPr>
            <p:spPr>
              <a:xfrm>
                <a:off x="1527" y="1211"/>
                <a:ext cx="62" cy="64"/>
              </a:xfrm>
              <a:custGeom>
                <a:avLst/>
                <a:gdLst/>
                <a:ahLst/>
                <a:cxnLst/>
                <a:rect l="l" t="t" r="r" b="b"/>
                <a:pathLst>
                  <a:path w="258" h="263" extrusionOk="0">
                    <a:moveTo>
                      <a:pt x="129" y="0"/>
                    </a:moveTo>
                    <a:cubicBezTo>
                      <a:pt x="129" y="0"/>
                      <a:pt x="128" y="0"/>
                      <a:pt x="128" y="0"/>
                    </a:cubicBezTo>
                    <a:cubicBezTo>
                      <a:pt x="57" y="0"/>
                      <a:pt x="0" y="59"/>
                      <a:pt x="0" y="132"/>
                    </a:cubicBezTo>
                    <a:cubicBezTo>
                      <a:pt x="0" y="205"/>
                      <a:pt x="58" y="263"/>
                      <a:pt x="129" y="263"/>
                    </a:cubicBezTo>
                    <a:cubicBezTo>
                      <a:pt x="129" y="263"/>
                      <a:pt x="129" y="263"/>
                      <a:pt x="129" y="263"/>
                    </a:cubicBezTo>
                    <a:cubicBezTo>
                      <a:pt x="200" y="263"/>
                      <a:pt x="258" y="203"/>
                      <a:pt x="258" y="131"/>
                    </a:cubicBezTo>
                    <a:cubicBezTo>
                      <a:pt x="258" y="59"/>
                      <a:pt x="19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6" name="Google Shape;316;p25"/>
              <p:cNvSpPr/>
              <p:nvPr/>
            </p:nvSpPr>
            <p:spPr>
              <a:xfrm>
                <a:off x="5728" y="1211"/>
                <a:ext cx="63" cy="64"/>
              </a:xfrm>
              <a:custGeom>
                <a:avLst/>
                <a:gdLst/>
                <a:ahLst/>
                <a:cxnLst/>
                <a:rect l="l" t="t" r="r" b="b"/>
                <a:pathLst>
                  <a:path w="261" h="263" extrusionOk="0">
                    <a:moveTo>
                      <a:pt x="131" y="0"/>
                    </a:moveTo>
                    <a:cubicBezTo>
                      <a:pt x="131" y="0"/>
                      <a:pt x="130" y="0"/>
                      <a:pt x="130" y="0"/>
                    </a:cubicBezTo>
                    <a:cubicBezTo>
                      <a:pt x="60" y="0"/>
                      <a:pt x="0" y="61"/>
                      <a:pt x="0" y="132"/>
                    </a:cubicBezTo>
                    <a:cubicBezTo>
                      <a:pt x="0" y="201"/>
                      <a:pt x="62" y="263"/>
                      <a:pt x="131" y="263"/>
                    </a:cubicBezTo>
                    <a:cubicBezTo>
                      <a:pt x="131" y="263"/>
                      <a:pt x="131" y="263"/>
                      <a:pt x="132" y="263"/>
                    </a:cubicBezTo>
                    <a:cubicBezTo>
                      <a:pt x="202" y="262"/>
                      <a:pt x="261" y="202"/>
                      <a:pt x="261" y="130"/>
                    </a:cubicBezTo>
                    <a:cubicBezTo>
                      <a:pt x="261"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7" name="Google Shape;317;p25"/>
              <p:cNvSpPr/>
              <p:nvPr/>
            </p:nvSpPr>
            <p:spPr>
              <a:xfrm>
                <a:off x="1811" y="1652"/>
                <a:ext cx="64" cy="63"/>
              </a:xfrm>
              <a:custGeom>
                <a:avLst/>
                <a:gdLst/>
                <a:ahLst/>
                <a:cxnLst/>
                <a:rect l="l" t="t" r="r" b="b"/>
                <a:pathLst>
                  <a:path w="265" h="263" extrusionOk="0">
                    <a:moveTo>
                      <a:pt x="133" y="0"/>
                    </a:moveTo>
                    <a:cubicBezTo>
                      <a:pt x="132" y="0"/>
                      <a:pt x="131" y="0"/>
                      <a:pt x="130" y="0"/>
                    </a:cubicBezTo>
                    <a:cubicBezTo>
                      <a:pt x="60" y="2"/>
                      <a:pt x="0" y="65"/>
                      <a:pt x="2" y="134"/>
                    </a:cubicBezTo>
                    <a:cubicBezTo>
                      <a:pt x="3" y="203"/>
                      <a:pt x="65" y="263"/>
                      <a:pt x="133" y="263"/>
                    </a:cubicBezTo>
                    <a:cubicBezTo>
                      <a:pt x="134" y="263"/>
                      <a:pt x="135" y="263"/>
                      <a:pt x="135" y="263"/>
                    </a:cubicBezTo>
                    <a:cubicBezTo>
                      <a:pt x="206" y="262"/>
                      <a:pt x="265" y="200"/>
                      <a:pt x="263" y="129"/>
                    </a:cubicBezTo>
                    <a:cubicBezTo>
                      <a:pt x="262" y="59"/>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8" name="Google Shape;318;p25"/>
              <p:cNvSpPr/>
              <p:nvPr/>
            </p:nvSpPr>
            <p:spPr>
              <a:xfrm>
                <a:off x="1740" y="1286"/>
                <a:ext cx="64" cy="62"/>
              </a:xfrm>
              <a:custGeom>
                <a:avLst/>
                <a:gdLst/>
                <a:ahLst/>
                <a:cxnLst/>
                <a:rect l="l" t="t" r="r" b="b"/>
                <a:pathLst>
                  <a:path w="264" h="259" extrusionOk="0">
                    <a:moveTo>
                      <a:pt x="132" y="0"/>
                    </a:moveTo>
                    <a:cubicBezTo>
                      <a:pt x="131" y="0"/>
                      <a:pt x="129" y="0"/>
                      <a:pt x="128" y="0"/>
                    </a:cubicBezTo>
                    <a:cubicBezTo>
                      <a:pt x="57" y="1"/>
                      <a:pt x="3" y="56"/>
                      <a:pt x="1" y="126"/>
                    </a:cubicBezTo>
                    <a:cubicBezTo>
                      <a:pt x="0" y="198"/>
                      <a:pt x="60" y="259"/>
                      <a:pt x="132" y="259"/>
                    </a:cubicBezTo>
                    <a:cubicBezTo>
                      <a:pt x="132" y="259"/>
                      <a:pt x="132" y="259"/>
                      <a:pt x="132" y="259"/>
                    </a:cubicBezTo>
                    <a:cubicBezTo>
                      <a:pt x="203" y="259"/>
                      <a:pt x="264" y="197"/>
                      <a:pt x="263" y="127"/>
                    </a:cubicBezTo>
                    <a:cubicBezTo>
                      <a:pt x="262" y="55"/>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19" name="Google Shape;319;p25"/>
              <p:cNvSpPr/>
              <p:nvPr/>
            </p:nvSpPr>
            <p:spPr>
              <a:xfrm>
                <a:off x="5014" y="1872"/>
                <a:ext cx="66" cy="62"/>
              </a:xfrm>
              <a:custGeom>
                <a:avLst/>
                <a:gdLst/>
                <a:ahLst/>
                <a:cxnLst/>
                <a:rect l="l" t="t" r="r" b="b"/>
                <a:pathLst>
                  <a:path w="272" h="258" extrusionOk="0">
                    <a:moveTo>
                      <a:pt x="136" y="0"/>
                    </a:moveTo>
                    <a:cubicBezTo>
                      <a:pt x="135" y="0"/>
                      <a:pt x="133" y="0"/>
                      <a:pt x="131" y="0"/>
                    </a:cubicBezTo>
                    <a:cubicBezTo>
                      <a:pt x="60" y="3"/>
                      <a:pt x="0" y="68"/>
                      <a:pt x="5" y="137"/>
                    </a:cubicBezTo>
                    <a:cubicBezTo>
                      <a:pt x="10" y="207"/>
                      <a:pt x="67" y="258"/>
                      <a:pt x="138" y="258"/>
                    </a:cubicBezTo>
                    <a:cubicBezTo>
                      <a:pt x="141" y="258"/>
                      <a:pt x="144" y="258"/>
                      <a:pt x="147" y="258"/>
                    </a:cubicBezTo>
                    <a:cubicBezTo>
                      <a:pt x="216" y="253"/>
                      <a:pt x="272" y="194"/>
                      <a:pt x="269" y="126"/>
                    </a:cubicBezTo>
                    <a:cubicBezTo>
                      <a:pt x="267" y="57"/>
                      <a:pt x="206"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0" name="Google Shape;320;p25"/>
              <p:cNvSpPr/>
              <p:nvPr/>
            </p:nvSpPr>
            <p:spPr>
              <a:xfrm>
                <a:off x="4802" y="1872"/>
                <a:ext cx="63" cy="62"/>
              </a:xfrm>
              <a:custGeom>
                <a:avLst/>
                <a:gdLst/>
                <a:ahLst/>
                <a:cxnLst/>
                <a:rect l="l" t="t" r="r" b="b"/>
                <a:pathLst>
                  <a:path w="263" h="258" extrusionOk="0">
                    <a:moveTo>
                      <a:pt x="132" y="0"/>
                    </a:moveTo>
                    <a:cubicBezTo>
                      <a:pt x="131" y="0"/>
                      <a:pt x="131" y="0"/>
                      <a:pt x="130" y="0"/>
                    </a:cubicBezTo>
                    <a:cubicBezTo>
                      <a:pt x="57" y="1"/>
                      <a:pt x="0" y="61"/>
                      <a:pt x="2" y="134"/>
                    </a:cubicBezTo>
                    <a:cubicBezTo>
                      <a:pt x="4" y="204"/>
                      <a:pt x="60" y="257"/>
                      <a:pt x="130" y="258"/>
                    </a:cubicBezTo>
                    <a:cubicBezTo>
                      <a:pt x="131" y="258"/>
                      <a:pt x="131" y="258"/>
                      <a:pt x="131" y="258"/>
                    </a:cubicBezTo>
                    <a:cubicBezTo>
                      <a:pt x="206" y="258"/>
                      <a:pt x="263" y="202"/>
                      <a:pt x="263" y="129"/>
                    </a:cubicBezTo>
                    <a:cubicBezTo>
                      <a:pt x="263" y="58"/>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1" name="Google Shape;321;p25"/>
              <p:cNvSpPr/>
              <p:nvPr/>
            </p:nvSpPr>
            <p:spPr>
              <a:xfrm>
                <a:off x="2452" y="3120"/>
                <a:ext cx="64" cy="62"/>
              </a:xfrm>
              <a:custGeom>
                <a:avLst/>
                <a:gdLst/>
                <a:ahLst/>
                <a:cxnLst/>
                <a:rect l="l" t="t" r="r" b="b"/>
                <a:pathLst>
                  <a:path w="267" h="258" extrusionOk="0">
                    <a:moveTo>
                      <a:pt x="134" y="0"/>
                    </a:moveTo>
                    <a:cubicBezTo>
                      <a:pt x="62" y="0"/>
                      <a:pt x="3" y="56"/>
                      <a:pt x="2" y="127"/>
                    </a:cubicBezTo>
                    <a:cubicBezTo>
                      <a:pt x="0" y="196"/>
                      <a:pt x="61" y="257"/>
                      <a:pt x="132" y="258"/>
                    </a:cubicBezTo>
                    <a:cubicBezTo>
                      <a:pt x="132" y="258"/>
                      <a:pt x="133" y="258"/>
                      <a:pt x="133" y="258"/>
                    </a:cubicBezTo>
                    <a:cubicBezTo>
                      <a:pt x="204" y="258"/>
                      <a:pt x="265" y="199"/>
                      <a:pt x="266" y="130"/>
                    </a:cubicBezTo>
                    <a:cubicBezTo>
                      <a:pt x="267" y="59"/>
                      <a:pt x="208" y="0"/>
                      <a:pt x="135"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2" name="Google Shape;322;p25"/>
              <p:cNvSpPr/>
              <p:nvPr/>
            </p:nvSpPr>
            <p:spPr>
              <a:xfrm>
                <a:off x="2594" y="1286"/>
                <a:ext cx="64" cy="62"/>
              </a:xfrm>
              <a:custGeom>
                <a:avLst/>
                <a:gdLst/>
                <a:ahLst/>
                <a:cxnLst/>
                <a:rect l="l" t="t" r="r" b="b"/>
                <a:pathLst>
                  <a:path w="265" h="259" extrusionOk="0">
                    <a:moveTo>
                      <a:pt x="134" y="0"/>
                    </a:moveTo>
                    <a:cubicBezTo>
                      <a:pt x="133" y="0"/>
                      <a:pt x="133" y="0"/>
                      <a:pt x="132" y="0"/>
                    </a:cubicBezTo>
                    <a:cubicBezTo>
                      <a:pt x="58" y="1"/>
                      <a:pt x="0" y="61"/>
                      <a:pt x="3" y="133"/>
                    </a:cubicBezTo>
                    <a:cubicBezTo>
                      <a:pt x="6" y="201"/>
                      <a:pt x="64" y="258"/>
                      <a:pt x="133" y="259"/>
                    </a:cubicBezTo>
                    <a:cubicBezTo>
                      <a:pt x="133" y="259"/>
                      <a:pt x="134" y="259"/>
                      <a:pt x="134" y="259"/>
                    </a:cubicBezTo>
                    <a:cubicBezTo>
                      <a:pt x="204" y="259"/>
                      <a:pt x="265" y="198"/>
                      <a:pt x="265" y="128"/>
                    </a:cubicBezTo>
                    <a:cubicBezTo>
                      <a:pt x="265" y="57"/>
                      <a:pt x="207"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3" name="Google Shape;323;p25"/>
              <p:cNvSpPr/>
              <p:nvPr/>
            </p:nvSpPr>
            <p:spPr>
              <a:xfrm>
                <a:off x="5728" y="2899"/>
                <a:ext cx="63" cy="63"/>
              </a:xfrm>
              <a:custGeom>
                <a:avLst/>
                <a:gdLst/>
                <a:ahLst/>
                <a:cxnLst/>
                <a:rect l="l" t="t" r="r" b="b"/>
                <a:pathLst>
                  <a:path w="265" h="263" extrusionOk="0">
                    <a:moveTo>
                      <a:pt x="133" y="0"/>
                    </a:moveTo>
                    <a:cubicBezTo>
                      <a:pt x="132" y="0"/>
                      <a:pt x="131" y="0"/>
                      <a:pt x="130" y="0"/>
                    </a:cubicBezTo>
                    <a:cubicBezTo>
                      <a:pt x="61" y="2"/>
                      <a:pt x="0" y="65"/>
                      <a:pt x="2" y="134"/>
                    </a:cubicBezTo>
                    <a:cubicBezTo>
                      <a:pt x="4" y="203"/>
                      <a:pt x="65" y="263"/>
                      <a:pt x="133" y="263"/>
                    </a:cubicBezTo>
                    <a:cubicBezTo>
                      <a:pt x="134" y="263"/>
                      <a:pt x="135" y="263"/>
                      <a:pt x="136" y="263"/>
                    </a:cubicBezTo>
                    <a:cubicBezTo>
                      <a:pt x="207" y="261"/>
                      <a:pt x="265" y="200"/>
                      <a:pt x="263" y="128"/>
                    </a:cubicBezTo>
                    <a:cubicBezTo>
                      <a:pt x="261" y="58"/>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4" name="Google Shape;324;p25"/>
              <p:cNvSpPr/>
              <p:nvPr/>
            </p:nvSpPr>
            <p:spPr>
              <a:xfrm>
                <a:off x="4659" y="1872"/>
                <a:ext cx="64" cy="62"/>
              </a:xfrm>
              <a:custGeom>
                <a:avLst/>
                <a:gdLst/>
                <a:ahLst/>
                <a:cxnLst/>
                <a:rect l="l" t="t" r="r" b="b"/>
                <a:pathLst>
                  <a:path w="267" h="258" extrusionOk="0">
                    <a:moveTo>
                      <a:pt x="134" y="0"/>
                    </a:moveTo>
                    <a:cubicBezTo>
                      <a:pt x="133" y="0"/>
                      <a:pt x="132" y="0"/>
                      <a:pt x="131" y="0"/>
                    </a:cubicBezTo>
                    <a:cubicBezTo>
                      <a:pt x="63" y="2"/>
                      <a:pt x="4" y="59"/>
                      <a:pt x="2" y="127"/>
                    </a:cubicBezTo>
                    <a:cubicBezTo>
                      <a:pt x="0" y="198"/>
                      <a:pt x="60" y="258"/>
                      <a:pt x="134" y="258"/>
                    </a:cubicBezTo>
                    <a:cubicBezTo>
                      <a:pt x="134" y="258"/>
                      <a:pt x="134" y="258"/>
                      <a:pt x="134" y="258"/>
                    </a:cubicBezTo>
                    <a:cubicBezTo>
                      <a:pt x="208" y="258"/>
                      <a:pt x="267" y="200"/>
                      <a:pt x="266" y="128"/>
                    </a:cubicBezTo>
                    <a:cubicBezTo>
                      <a:pt x="266" y="59"/>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5" name="Google Shape;325;p25"/>
              <p:cNvSpPr/>
              <p:nvPr/>
            </p:nvSpPr>
            <p:spPr>
              <a:xfrm>
                <a:off x="5656" y="2899"/>
                <a:ext cx="64" cy="63"/>
              </a:xfrm>
              <a:custGeom>
                <a:avLst/>
                <a:gdLst/>
                <a:ahLst/>
                <a:cxnLst/>
                <a:rect l="l" t="t" r="r" b="b"/>
                <a:pathLst>
                  <a:path w="267" h="263" extrusionOk="0">
                    <a:moveTo>
                      <a:pt x="134" y="0"/>
                    </a:moveTo>
                    <a:cubicBezTo>
                      <a:pt x="133" y="0"/>
                      <a:pt x="131" y="0"/>
                      <a:pt x="129" y="0"/>
                    </a:cubicBezTo>
                    <a:cubicBezTo>
                      <a:pt x="58" y="3"/>
                      <a:pt x="0" y="67"/>
                      <a:pt x="4" y="138"/>
                    </a:cubicBezTo>
                    <a:cubicBezTo>
                      <a:pt x="8" y="207"/>
                      <a:pt x="66" y="263"/>
                      <a:pt x="134" y="263"/>
                    </a:cubicBezTo>
                    <a:cubicBezTo>
                      <a:pt x="134" y="263"/>
                      <a:pt x="135" y="263"/>
                      <a:pt x="135" y="263"/>
                    </a:cubicBezTo>
                    <a:cubicBezTo>
                      <a:pt x="206" y="262"/>
                      <a:pt x="267" y="198"/>
                      <a:pt x="265" y="128"/>
                    </a:cubicBezTo>
                    <a:cubicBezTo>
                      <a:pt x="263" y="61"/>
                      <a:pt x="200"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6" name="Google Shape;326;p25"/>
              <p:cNvSpPr/>
              <p:nvPr/>
            </p:nvSpPr>
            <p:spPr>
              <a:xfrm>
                <a:off x="5586" y="2899"/>
                <a:ext cx="63" cy="63"/>
              </a:xfrm>
              <a:custGeom>
                <a:avLst/>
                <a:gdLst/>
                <a:ahLst/>
                <a:cxnLst/>
                <a:rect l="l" t="t" r="r" b="b"/>
                <a:pathLst>
                  <a:path w="261" h="263" extrusionOk="0">
                    <a:moveTo>
                      <a:pt x="130" y="0"/>
                    </a:moveTo>
                    <a:cubicBezTo>
                      <a:pt x="61" y="0"/>
                      <a:pt x="1" y="60"/>
                      <a:pt x="1" y="131"/>
                    </a:cubicBezTo>
                    <a:cubicBezTo>
                      <a:pt x="0" y="202"/>
                      <a:pt x="60" y="263"/>
                      <a:pt x="130" y="263"/>
                    </a:cubicBezTo>
                    <a:cubicBezTo>
                      <a:pt x="131" y="263"/>
                      <a:pt x="132" y="263"/>
                      <a:pt x="132" y="263"/>
                    </a:cubicBezTo>
                    <a:cubicBezTo>
                      <a:pt x="205" y="261"/>
                      <a:pt x="261" y="201"/>
                      <a:pt x="259" y="127"/>
                    </a:cubicBezTo>
                    <a:cubicBezTo>
                      <a:pt x="257" y="57"/>
                      <a:pt x="201"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27" name="Google Shape;327;p25"/>
              <p:cNvSpPr/>
              <p:nvPr/>
            </p:nvSpPr>
            <p:spPr>
              <a:xfrm>
                <a:off x="4303" y="1872"/>
                <a:ext cx="65" cy="62"/>
              </a:xfrm>
              <a:custGeom>
                <a:avLst/>
                <a:gdLst/>
                <a:ahLst/>
                <a:cxnLst/>
                <a:rect l="l" t="t" r="r" b="b"/>
                <a:pathLst>
                  <a:path w="267" h="258" extrusionOk="0">
                    <a:moveTo>
                      <a:pt x="133" y="0"/>
                    </a:moveTo>
                    <a:cubicBezTo>
                      <a:pt x="62" y="0"/>
                      <a:pt x="2" y="58"/>
                      <a:pt x="1" y="128"/>
                    </a:cubicBezTo>
                    <a:cubicBezTo>
                      <a:pt x="0" y="197"/>
                      <a:pt x="56" y="255"/>
                      <a:pt x="126" y="258"/>
                    </a:cubicBezTo>
                    <a:cubicBezTo>
                      <a:pt x="128" y="258"/>
                      <a:pt x="130" y="258"/>
                      <a:pt x="132" y="258"/>
                    </a:cubicBezTo>
                    <a:cubicBezTo>
                      <a:pt x="204" y="258"/>
                      <a:pt x="261" y="205"/>
                      <a:pt x="264" y="135"/>
                    </a:cubicBezTo>
                    <a:cubicBezTo>
                      <a:pt x="267" y="64"/>
                      <a:pt x="208" y="2"/>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grpSp>
        <p:grpSp>
          <p:nvGrpSpPr>
            <p:cNvPr id="328" name="Google Shape;328;p25"/>
            <p:cNvGrpSpPr/>
            <p:nvPr/>
          </p:nvGrpSpPr>
          <p:grpSpPr>
            <a:xfrm>
              <a:off x="1669" y="918"/>
              <a:ext cx="4407" cy="2411"/>
              <a:chOff x="1669" y="918"/>
              <a:chExt cx="4407" cy="2411"/>
            </a:xfrm>
          </p:grpSpPr>
          <p:sp>
            <p:nvSpPr>
              <p:cNvPr id="329" name="Google Shape;329;p25"/>
              <p:cNvSpPr/>
              <p:nvPr/>
            </p:nvSpPr>
            <p:spPr>
              <a:xfrm>
                <a:off x="4091" y="2899"/>
                <a:ext cx="62" cy="63"/>
              </a:xfrm>
              <a:custGeom>
                <a:avLst/>
                <a:gdLst/>
                <a:ahLst/>
                <a:cxnLst/>
                <a:rect l="l" t="t" r="r" b="b"/>
                <a:pathLst>
                  <a:path w="259" h="263" extrusionOk="0">
                    <a:moveTo>
                      <a:pt x="129" y="0"/>
                    </a:moveTo>
                    <a:cubicBezTo>
                      <a:pt x="129" y="0"/>
                      <a:pt x="129" y="0"/>
                      <a:pt x="129" y="0"/>
                    </a:cubicBezTo>
                    <a:cubicBezTo>
                      <a:pt x="57" y="0"/>
                      <a:pt x="0" y="60"/>
                      <a:pt x="1" y="134"/>
                    </a:cubicBezTo>
                    <a:cubicBezTo>
                      <a:pt x="2" y="204"/>
                      <a:pt x="57" y="260"/>
                      <a:pt x="126" y="263"/>
                    </a:cubicBezTo>
                    <a:cubicBezTo>
                      <a:pt x="127" y="263"/>
                      <a:pt x="128" y="263"/>
                      <a:pt x="130" y="263"/>
                    </a:cubicBezTo>
                    <a:cubicBezTo>
                      <a:pt x="198" y="263"/>
                      <a:pt x="258" y="203"/>
                      <a:pt x="259" y="133"/>
                    </a:cubicBezTo>
                    <a:cubicBezTo>
                      <a:pt x="259" y="61"/>
                      <a:pt x="19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0" name="Google Shape;330;p25"/>
              <p:cNvSpPr/>
              <p:nvPr/>
            </p:nvSpPr>
            <p:spPr>
              <a:xfrm>
                <a:off x="4018" y="2899"/>
                <a:ext cx="64" cy="63"/>
              </a:xfrm>
              <a:custGeom>
                <a:avLst/>
                <a:gdLst/>
                <a:ahLst/>
                <a:cxnLst/>
                <a:rect l="l" t="t" r="r" b="b"/>
                <a:pathLst>
                  <a:path w="266" h="263" extrusionOk="0">
                    <a:moveTo>
                      <a:pt x="134" y="0"/>
                    </a:moveTo>
                    <a:cubicBezTo>
                      <a:pt x="133" y="0"/>
                      <a:pt x="131" y="0"/>
                      <a:pt x="130" y="0"/>
                    </a:cubicBezTo>
                    <a:cubicBezTo>
                      <a:pt x="62" y="2"/>
                      <a:pt x="0" y="66"/>
                      <a:pt x="2" y="135"/>
                    </a:cubicBezTo>
                    <a:cubicBezTo>
                      <a:pt x="4" y="203"/>
                      <a:pt x="65" y="263"/>
                      <a:pt x="133" y="263"/>
                    </a:cubicBezTo>
                    <a:cubicBezTo>
                      <a:pt x="134" y="263"/>
                      <a:pt x="135" y="263"/>
                      <a:pt x="137" y="263"/>
                    </a:cubicBezTo>
                    <a:cubicBezTo>
                      <a:pt x="207" y="261"/>
                      <a:pt x="266" y="198"/>
                      <a:pt x="264" y="128"/>
                    </a:cubicBezTo>
                    <a:cubicBezTo>
                      <a:pt x="262" y="59"/>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1" name="Google Shape;331;p25"/>
              <p:cNvSpPr/>
              <p:nvPr/>
            </p:nvSpPr>
            <p:spPr>
              <a:xfrm>
                <a:off x="2523" y="2899"/>
                <a:ext cx="63" cy="63"/>
              </a:xfrm>
              <a:custGeom>
                <a:avLst/>
                <a:gdLst/>
                <a:ahLst/>
                <a:cxnLst/>
                <a:rect l="l" t="t" r="r" b="b"/>
                <a:pathLst>
                  <a:path w="262" h="264" extrusionOk="0">
                    <a:moveTo>
                      <a:pt x="133" y="0"/>
                    </a:moveTo>
                    <a:cubicBezTo>
                      <a:pt x="131" y="0"/>
                      <a:pt x="129" y="1"/>
                      <a:pt x="127" y="1"/>
                    </a:cubicBezTo>
                    <a:cubicBezTo>
                      <a:pt x="56" y="4"/>
                      <a:pt x="0" y="67"/>
                      <a:pt x="3" y="139"/>
                    </a:cubicBezTo>
                    <a:cubicBezTo>
                      <a:pt x="6" y="207"/>
                      <a:pt x="65" y="264"/>
                      <a:pt x="132" y="264"/>
                    </a:cubicBezTo>
                    <a:cubicBezTo>
                      <a:pt x="132" y="264"/>
                      <a:pt x="133" y="264"/>
                      <a:pt x="133" y="264"/>
                    </a:cubicBezTo>
                    <a:cubicBezTo>
                      <a:pt x="206" y="263"/>
                      <a:pt x="262" y="203"/>
                      <a:pt x="261" y="129"/>
                    </a:cubicBezTo>
                    <a:cubicBezTo>
                      <a:pt x="259" y="58"/>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2" name="Google Shape;332;p25"/>
              <p:cNvSpPr/>
              <p:nvPr/>
            </p:nvSpPr>
            <p:spPr>
              <a:xfrm>
                <a:off x="4802" y="1211"/>
                <a:ext cx="64" cy="64"/>
              </a:xfrm>
              <a:custGeom>
                <a:avLst/>
                <a:gdLst/>
                <a:ahLst/>
                <a:cxnLst/>
                <a:rect l="l" t="t" r="r" b="b"/>
                <a:pathLst>
                  <a:path w="263" h="263" extrusionOk="0">
                    <a:moveTo>
                      <a:pt x="131" y="0"/>
                    </a:moveTo>
                    <a:cubicBezTo>
                      <a:pt x="61" y="0"/>
                      <a:pt x="1" y="59"/>
                      <a:pt x="1" y="130"/>
                    </a:cubicBezTo>
                    <a:cubicBezTo>
                      <a:pt x="0" y="202"/>
                      <a:pt x="60" y="263"/>
                      <a:pt x="130" y="263"/>
                    </a:cubicBezTo>
                    <a:cubicBezTo>
                      <a:pt x="130" y="263"/>
                      <a:pt x="131" y="263"/>
                      <a:pt x="131" y="263"/>
                    </a:cubicBezTo>
                    <a:cubicBezTo>
                      <a:pt x="199" y="263"/>
                      <a:pt x="261" y="201"/>
                      <a:pt x="262" y="132"/>
                    </a:cubicBezTo>
                    <a:cubicBezTo>
                      <a:pt x="263" y="62"/>
                      <a:pt x="202" y="0"/>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3" name="Google Shape;333;p25"/>
              <p:cNvSpPr/>
              <p:nvPr/>
            </p:nvSpPr>
            <p:spPr>
              <a:xfrm>
                <a:off x="1953" y="1799"/>
                <a:ext cx="64" cy="62"/>
              </a:xfrm>
              <a:custGeom>
                <a:avLst/>
                <a:gdLst/>
                <a:ahLst/>
                <a:cxnLst/>
                <a:rect l="l" t="t" r="r" b="b"/>
                <a:pathLst>
                  <a:path w="266" h="258" extrusionOk="0">
                    <a:moveTo>
                      <a:pt x="133" y="0"/>
                    </a:moveTo>
                    <a:cubicBezTo>
                      <a:pt x="61" y="0"/>
                      <a:pt x="2" y="57"/>
                      <a:pt x="1" y="128"/>
                    </a:cubicBezTo>
                    <a:cubicBezTo>
                      <a:pt x="0" y="198"/>
                      <a:pt x="61" y="257"/>
                      <a:pt x="132" y="258"/>
                    </a:cubicBezTo>
                    <a:cubicBezTo>
                      <a:pt x="133" y="258"/>
                      <a:pt x="133" y="258"/>
                      <a:pt x="133" y="258"/>
                    </a:cubicBezTo>
                    <a:cubicBezTo>
                      <a:pt x="204" y="258"/>
                      <a:pt x="265" y="199"/>
                      <a:pt x="265" y="130"/>
                    </a:cubicBezTo>
                    <a:cubicBezTo>
                      <a:pt x="266" y="59"/>
                      <a:pt x="206" y="0"/>
                      <a:pt x="134"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4" name="Google Shape;334;p25"/>
              <p:cNvSpPr/>
              <p:nvPr/>
            </p:nvSpPr>
            <p:spPr>
              <a:xfrm>
                <a:off x="4090" y="2092"/>
                <a:ext cx="63" cy="63"/>
              </a:xfrm>
              <a:custGeom>
                <a:avLst/>
                <a:gdLst/>
                <a:ahLst/>
                <a:cxnLst/>
                <a:rect l="l" t="t" r="r" b="b"/>
                <a:pathLst>
                  <a:path w="262" h="264" extrusionOk="0">
                    <a:moveTo>
                      <a:pt x="130" y="0"/>
                    </a:moveTo>
                    <a:cubicBezTo>
                      <a:pt x="61" y="0"/>
                      <a:pt x="3" y="57"/>
                      <a:pt x="2" y="128"/>
                    </a:cubicBezTo>
                    <a:cubicBezTo>
                      <a:pt x="0" y="202"/>
                      <a:pt x="55" y="261"/>
                      <a:pt x="127" y="264"/>
                    </a:cubicBezTo>
                    <a:cubicBezTo>
                      <a:pt x="128" y="264"/>
                      <a:pt x="129" y="264"/>
                      <a:pt x="131" y="264"/>
                    </a:cubicBezTo>
                    <a:cubicBezTo>
                      <a:pt x="199" y="264"/>
                      <a:pt x="258" y="206"/>
                      <a:pt x="260" y="136"/>
                    </a:cubicBezTo>
                    <a:cubicBezTo>
                      <a:pt x="262" y="65"/>
                      <a:pt x="204" y="2"/>
                      <a:pt x="134"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5" name="Google Shape;335;p25"/>
              <p:cNvSpPr/>
              <p:nvPr/>
            </p:nvSpPr>
            <p:spPr>
              <a:xfrm>
                <a:off x="6012" y="2753"/>
                <a:ext cx="64" cy="62"/>
              </a:xfrm>
              <a:custGeom>
                <a:avLst/>
                <a:gdLst/>
                <a:ahLst/>
                <a:cxnLst/>
                <a:rect l="l" t="t" r="r" b="b"/>
                <a:pathLst>
                  <a:path w="267" h="258" extrusionOk="0">
                    <a:moveTo>
                      <a:pt x="135" y="0"/>
                    </a:moveTo>
                    <a:cubicBezTo>
                      <a:pt x="134" y="0"/>
                      <a:pt x="134" y="0"/>
                      <a:pt x="134" y="0"/>
                    </a:cubicBezTo>
                    <a:cubicBezTo>
                      <a:pt x="65" y="0"/>
                      <a:pt x="6" y="57"/>
                      <a:pt x="3" y="125"/>
                    </a:cubicBezTo>
                    <a:cubicBezTo>
                      <a:pt x="0" y="196"/>
                      <a:pt x="59" y="257"/>
                      <a:pt x="132" y="258"/>
                    </a:cubicBezTo>
                    <a:cubicBezTo>
                      <a:pt x="133" y="258"/>
                      <a:pt x="134" y="258"/>
                      <a:pt x="135" y="258"/>
                    </a:cubicBezTo>
                    <a:cubicBezTo>
                      <a:pt x="208" y="258"/>
                      <a:pt x="266" y="202"/>
                      <a:pt x="267" y="130"/>
                    </a:cubicBezTo>
                    <a:cubicBezTo>
                      <a:pt x="267" y="59"/>
                      <a:pt x="207"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6" name="Google Shape;336;p25"/>
              <p:cNvSpPr/>
              <p:nvPr/>
            </p:nvSpPr>
            <p:spPr>
              <a:xfrm>
                <a:off x="5870" y="2753"/>
                <a:ext cx="64" cy="62"/>
              </a:xfrm>
              <a:custGeom>
                <a:avLst/>
                <a:gdLst/>
                <a:ahLst/>
                <a:cxnLst/>
                <a:rect l="l" t="t" r="r" b="b"/>
                <a:pathLst>
                  <a:path w="265" h="258" extrusionOk="0">
                    <a:moveTo>
                      <a:pt x="132" y="0"/>
                    </a:moveTo>
                    <a:cubicBezTo>
                      <a:pt x="132" y="0"/>
                      <a:pt x="132" y="0"/>
                      <a:pt x="131" y="0"/>
                    </a:cubicBezTo>
                    <a:cubicBezTo>
                      <a:pt x="60" y="0"/>
                      <a:pt x="0" y="61"/>
                      <a:pt x="0" y="130"/>
                    </a:cubicBezTo>
                    <a:cubicBezTo>
                      <a:pt x="1" y="201"/>
                      <a:pt x="60" y="258"/>
                      <a:pt x="133" y="258"/>
                    </a:cubicBezTo>
                    <a:cubicBezTo>
                      <a:pt x="133" y="258"/>
                      <a:pt x="133" y="258"/>
                      <a:pt x="133" y="258"/>
                    </a:cubicBezTo>
                    <a:cubicBezTo>
                      <a:pt x="206" y="258"/>
                      <a:pt x="265" y="199"/>
                      <a:pt x="265" y="128"/>
                    </a:cubicBezTo>
                    <a:cubicBezTo>
                      <a:pt x="264" y="59"/>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7" name="Google Shape;337;p25"/>
              <p:cNvSpPr/>
              <p:nvPr/>
            </p:nvSpPr>
            <p:spPr>
              <a:xfrm>
                <a:off x="4233" y="1652"/>
                <a:ext cx="62" cy="63"/>
              </a:xfrm>
              <a:custGeom>
                <a:avLst/>
                <a:gdLst/>
                <a:ahLst/>
                <a:cxnLst/>
                <a:rect l="l" t="t" r="r" b="b"/>
                <a:pathLst>
                  <a:path w="259" h="263" extrusionOk="0">
                    <a:moveTo>
                      <a:pt x="129" y="0"/>
                    </a:moveTo>
                    <a:cubicBezTo>
                      <a:pt x="60" y="0"/>
                      <a:pt x="1" y="60"/>
                      <a:pt x="0" y="131"/>
                    </a:cubicBezTo>
                    <a:cubicBezTo>
                      <a:pt x="0" y="203"/>
                      <a:pt x="58" y="263"/>
                      <a:pt x="129" y="263"/>
                    </a:cubicBezTo>
                    <a:cubicBezTo>
                      <a:pt x="129" y="263"/>
                      <a:pt x="129" y="263"/>
                      <a:pt x="130" y="263"/>
                    </a:cubicBezTo>
                    <a:cubicBezTo>
                      <a:pt x="200" y="263"/>
                      <a:pt x="258" y="205"/>
                      <a:pt x="259" y="133"/>
                    </a:cubicBezTo>
                    <a:cubicBezTo>
                      <a:pt x="259" y="61"/>
                      <a:pt x="201" y="1"/>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8" name="Google Shape;338;p25"/>
              <p:cNvSpPr/>
              <p:nvPr/>
            </p:nvSpPr>
            <p:spPr>
              <a:xfrm>
                <a:off x="4873" y="1286"/>
                <a:ext cx="64" cy="62"/>
              </a:xfrm>
              <a:custGeom>
                <a:avLst/>
                <a:gdLst/>
                <a:ahLst/>
                <a:cxnLst/>
                <a:rect l="l" t="t" r="r" b="b"/>
                <a:pathLst>
                  <a:path w="267" h="259" extrusionOk="0">
                    <a:moveTo>
                      <a:pt x="135" y="0"/>
                    </a:moveTo>
                    <a:cubicBezTo>
                      <a:pt x="65" y="0"/>
                      <a:pt x="8" y="52"/>
                      <a:pt x="4" y="121"/>
                    </a:cubicBezTo>
                    <a:cubicBezTo>
                      <a:pt x="0" y="191"/>
                      <a:pt x="58" y="256"/>
                      <a:pt x="129" y="259"/>
                    </a:cubicBezTo>
                    <a:cubicBezTo>
                      <a:pt x="131" y="259"/>
                      <a:pt x="133" y="259"/>
                      <a:pt x="135" y="259"/>
                    </a:cubicBezTo>
                    <a:cubicBezTo>
                      <a:pt x="204" y="259"/>
                      <a:pt x="263" y="202"/>
                      <a:pt x="265" y="132"/>
                    </a:cubicBezTo>
                    <a:cubicBezTo>
                      <a:pt x="267" y="59"/>
                      <a:pt x="210" y="0"/>
                      <a:pt x="136" y="0"/>
                    </a:cubicBezTo>
                    <a:cubicBezTo>
                      <a:pt x="136" y="0"/>
                      <a:pt x="135"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39" name="Google Shape;339;p25"/>
              <p:cNvSpPr/>
              <p:nvPr/>
            </p:nvSpPr>
            <p:spPr>
              <a:xfrm>
                <a:off x="5728" y="2753"/>
                <a:ext cx="63" cy="62"/>
              </a:xfrm>
              <a:custGeom>
                <a:avLst/>
                <a:gdLst/>
                <a:ahLst/>
                <a:cxnLst/>
                <a:rect l="l" t="t" r="r" b="b"/>
                <a:pathLst>
                  <a:path w="263" h="258" extrusionOk="0">
                    <a:moveTo>
                      <a:pt x="131" y="0"/>
                    </a:moveTo>
                    <a:cubicBezTo>
                      <a:pt x="58" y="0"/>
                      <a:pt x="0" y="58"/>
                      <a:pt x="0" y="130"/>
                    </a:cubicBezTo>
                    <a:cubicBezTo>
                      <a:pt x="0" y="200"/>
                      <a:pt x="55" y="255"/>
                      <a:pt x="125" y="258"/>
                    </a:cubicBezTo>
                    <a:cubicBezTo>
                      <a:pt x="127" y="258"/>
                      <a:pt x="129" y="258"/>
                      <a:pt x="131" y="258"/>
                    </a:cubicBezTo>
                    <a:cubicBezTo>
                      <a:pt x="202" y="258"/>
                      <a:pt x="259" y="204"/>
                      <a:pt x="261" y="132"/>
                    </a:cubicBezTo>
                    <a:cubicBezTo>
                      <a:pt x="263" y="60"/>
                      <a:pt x="204" y="0"/>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0" name="Google Shape;340;p25"/>
              <p:cNvSpPr/>
              <p:nvPr/>
            </p:nvSpPr>
            <p:spPr>
              <a:xfrm>
                <a:off x="5656" y="2753"/>
                <a:ext cx="64" cy="62"/>
              </a:xfrm>
              <a:custGeom>
                <a:avLst/>
                <a:gdLst/>
                <a:ahLst/>
                <a:cxnLst/>
                <a:rect l="l" t="t" r="r" b="b"/>
                <a:pathLst>
                  <a:path w="265" h="258" extrusionOk="0">
                    <a:moveTo>
                      <a:pt x="133" y="0"/>
                    </a:moveTo>
                    <a:cubicBezTo>
                      <a:pt x="132" y="0"/>
                      <a:pt x="132" y="0"/>
                      <a:pt x="131" y="0"/>
                    </a:cubicBezTo>
                    <a:cubicBezTo>
                      <a:pt x="59" y="1"/>
                      <a:pt x="0" y="62"/>
                      <a:pt x="3" y="134"/>
                    </a:cubicBezTo>
                    <a:cubicBezTo>
                      <a:pt x="5" y="203"/>
                      <a:pt x="62" y="258"/>
                      <a:pt x="132" y="258"/>
                    </a:cubicBezTo>
                    <a:cubicBezTo>
                      <a:pt x="132" y="258"/>
                      <a:pt x="132" y="258"/>
                      <a:pt x="133" y="258"/>
                    </a:cubicBezTo>
                    <a:cubicBezTo>
                      <a:pt x="207" y="258"/>
                      <a:pt x="265" y="202"/>
                      <a:pt x="264" y="129"/>
                    </a:cubicBezTo>
                    <a:cubicBezTo>
                      <a:pt x="264" y="58"/>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1" name="Google Shape;341;p25"/>
              <p:cNvSpPr/>
              <p:nvPr/>
            </p:nvSpPr>
            <p:spPr>
              <a:xfrm>
                <a:off x="5514" y="2753"/>
                <a:ext cx="64" cy="62"/>
              </a:xfrm>
              <a:custGeom>
                <a:avLst/>
                <a:gdLst/>
                <a:ahLst/>
                <a:cxnLst/>
                <a:rect l="l" t="t" r="r" b="b"/>
                <a:pathLst>
                  <a:path w="269" h="258" extrusionOk="0">
                    <a:moveTo>
                      <a:pt x="135" y="0"/>
                    </a:moveTo>
                    <a:cubicBezTo>
                      <a:pt x="66" y="0"/>
                      <a:pt x="5" y="58"/>
                      <a:pt x="3" y="126"/>
                    </a:cubicBezTo>
                    <a:cubicBezTo>
                      <a:pt x="0" y="196"/>
                      <a:pt x="59" y="256"/>
                      <a:pt x="131" y="258"/>
                    </a:cubicBezTo>
                    <a:cubicBezTo>
                      <a:pt x="132" y="258"/>
                      <a:pt x="133" y="258"/>
                      <a:pt x="134" y="258"/>
                    </a:cubicBezTo>
                    <a:cubicBezTo>
                      <a:pt x="206" y="258"/>
                      <a:pt x="265" y="203"/>
                      <a:pt x="267" y="133"/>
                    </a:cubicBezTo>
                    <a:cubicBezTo>
                      <a:pt x="269" y="64"/>
                      <a:pt x="209"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2" name="Google Shape;342;p25"/>
              <p:cNvSpPr/>
              <p:nvPr/>
            </p:nvSpPr>
            <p:spPr>
              <a:xfrm>
                <a:off x="4019" y="1799"/>
                <a:ext cx="64" cy="62"/>
              </a:xfrm>
              <a:custGeom>
                <a:avLst/>
                <a:gdLst/>
                <a:ahLst/>
                <a:cxnLst/>
                <a:rect l="l" t="t" r="r" b="b"/>
                <a:pathLst>
                  <a:path w="266" h="258" extrusionOk="0">
                    <a:moveTo>
                      <a:pt x="132" y="0"/>
                    </a:moveTo>
                    <a:cubicBezTo>
                      <a:pt x="132" y="0"/>
                      <a:pt x="132" y="0"/>
                      <a:pt x="132" y="0"/>
                    </a:cubicBezTo>
                    <a:cubicBezTo>
                      <a:pt x="57" y="0"/>
                      <a:pt x="0" y="57"/>
                      <a:pt x="1" y="130"/>
                    </a:cubicBezTo>
                    <a:cubicBezTo>
                      <a:pt x="1" y="202"/>
                      <a:pt x="59" y="258"/>
                      <a:pt x="132" y="258"/>
                    </a:cubicBezTo>
                    <a:cubicBezTo>
                      <a:pt x="133" y="258"/>
                      <a:pt x="134" y="258"/>
                      <a:pt x="135" y="257"/>
                    </a:cubicBezTo>
                    <a:cubicBezTo>
                      <a:pt x="207" y="256"/>
                      <a:pt x="266" y="194"/>
                      <a:pt x="262" y="123"/>
                    </a:cubicBezTo>
                    <a:cubicBezTo>
                      <a:pt x="259" y="54"/>
                      <a:pt x="20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3" name="Google Shape;343;p25"/>
              <p:cNvSpPr/>
              <p:nvPr/>
            </p:nvSpPr>
            <p:spPr>
              <a:xfrm>
                <a:off x="3164" y="918"/>
                <a:ext cx="64" cy="63"/>
              </a:xfrm>
              <a:custGeom>
                <a:avLst/>
                <a:gdLst/>
                <a:ahLst/>
                <a:cxnLst/>
                <a:rect l="l" t="t" r="r" b="b"/>
                <a:pathLst>
                  <a:path w="265" h="258" extrusionOk="0">
                    <a:moveTo>
                      <a:pt x="132" y="0"/>
                    </a:moveTo>
                    <a:cubicBezTo>
                      <a:pt x="58" y="0"/>
                      <a:pt x="0" y="58"/>
                      <a:pt x="1" y="130"/>
                    </a:cubicBezTo>
                    <a:cubicBezTo>
                      <a:pt x="2" y="201"/>
                      <a:pt x="60" y="258"/>
                      <a:pt x="133" y="258"/>
                    </a:cubicBezTo>
                    <a:cubicBezTo>
                      <a:pt x="133" y="258"/>
                      <a:pt x="134" y="258"/>
                      <a:pt x="135" y="258"/>
                    </a:cubicBezTo>
                    <a:cubicBezTo>
                      <a:pt x="204" y="257"/>
                      <a:pt x="262" y="200"/>
                      <a:pt x="263" y="132"/>
                    </a:cubicBezTo>
                    <a:cubicBezTo>
                      <a:pt x="265" y="60"/>
                      <a:pt x="205"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4" name="Google Shape;344;p25"/>
              <p:cNvSpPr/>
              <p:nvPr/>
            </p:nvSpPr>
            <p:spPr>
              <a:xfrm>
                <a:off x="5728" y="1651"/>
                <a:ext cx="63" cy="64"/>
              </a:xfrm>
              <a:custGeom>
                <a:avLst/>
                <a:gdLst/>
                <a:ahLst/>
                <a:cxnLst/>
                <a:rect l="l" t="t" r="r" b="b"/>
                <a:pathLst>
                  <a:path w="262" h="264" extrusionOk="0">
                    <a:moveTo>
                      <a:pt x="132" y="0"/>
                    </a:moveTo>
                    <a:cubicBezTo>
                      <a:pt x="64" y="1"/>
                      <a:pt x="2" y="61"/>
                      <a:pt x="1" y="130"/>
                    </a:cubicBezTo>
                    <a:cubicBezTo>
                      <a:pt x="0" y="199"/>
                      <a:pt x="59" y="262"/>
                      <a:pt x="129" y="264"/>
                    </a:cubicBezTo>
                    <a:cubicBezTo>
                      <a:pt x="131" y="264"/>
                      <a:pt x="132" y="264"/>
                      <a:pt x="133" y="264"/>
                    </a:cubicBezTo>
                    <a:cubicBezTo>
                      <a:pt x="202" y="264"/>
                      <a:pt x="260" y="206"/>
                      <a:pt x="261" y="135"/>
                    </a:cubicBezTo>
                    <a:cubicBezTo>
                      <a:pt x="262" y="63"/>
                      <a:pt x="205" y="2"/>
                      <a:pt x="134" y="1"/>
                    </a:cubicBezTo>
                    <a:cubicBezTo>
                      <a:pt x="133" y="1"/>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5" name="Google Shape;345;p25"/>
              <p:cNvSpPr/>
              <p:nvPr/>
            </p:nvSpPr>
            <p:spPr>
              <a:xfrm>
                <a:off x="3805" y="1872"/>
                <a:ext cx="64" cy="62"/>
              </a:xfrm>
              <a:custGeom>
                <a:avLst/>
                <a:gdLst/>
                <a:ahLst/>
                <a:cxnLst/>
                <a:rect l="l" t="t" r="r" b="b"/>
                <a:pathLst>
                  <a:path w="267" h="258" extrusionOk="0">
                    <a:moveTo>
                      <a:pt x="134" y="0"/>
                    </a:moveTo>
                    <a:cubicBezTo>
                      <a:pt x="133" y="0"/>
                      <a:pt x="133" y="0"/>
                      <a:pt x="132" y="0"/>
                    </a:cubicBezTo>
                    <a:cubicBezTo>
                      <a:pt x="62" y="1"/>
                      <a:pt x="0" y="63"/>
                      <a:pt x="2" y="131"/>
                    </a:cubicBezTo>
                    <a:cubicBezTo>
                      <a:pt x="3" y="201"/>
                      <a:pt x="63" y="258"/>
                      <a:pt x="134" y="258"/>
                    </a:cubicBezTo>
                    <a:cubicBezTo>
                      <a:pt x="135" y="258"/>
                      <a:pt x="136" y="258"/>
                      <a:pt x="136" y="258"/>
                    </a:cubicBezTo>
                    <a:cubicBezTo>
                      <a:pt x="209" y="257"/>
                      <a:pt x="267" y="199"/>
                      <a:pt x="266" y="128"/>
                    </a:cubicBezTo>
                    <a:cubicBezTo>
                      <a:pt x="265" y="58"/>
                      <a:pt x="20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6" name="Google Shape;346;p25"/>
              <p:cNvSpPr/>
              <p:nvPr/>
            </p:nvSpPr>
            <p:spPr>
              <a:xfrm>
                <a:off x="4446" y="1652"/>
                <a:ext cx="64" cy="63"/>
              </a:xfrm>
              <a:custGeom>
                <a:avLst/>
                <a:gdLst/>
                <a:ahLst/>
                <a:cxnLst/>
                <a:rect l="l" t="t" r="r" b="b"/>
                <a:pathLst>
                  <a:path w="264" h="263" extrusionOk="0">
                    <a:moveTo>
                      <a:pt x="132" y="0"/>
                    </a:moveTo>
                    <a:cubicBezTo>
                      <a:pt x="131" y="0"/>
                      <a:pt x="129" y="0"/>
                      <a:pt x="127" y="0"/>
                    </a:cubicBezTo>
                    <a:cubicBezTo>
                      <a:pt x="55" y="3"/>
                      <a:pt x="0" y="64"/>
                      <a:pt x="4" y="139"/>
                    </a:cubicBezTo>
                    <a:cubicBezTo>
                      <a:pt x="7" y="208"/>
                      <a:pt x="63" y="263"/>
                      <a:pt x="131" y="263"/>
                    </a:cubicBezTo>
                    <a:cubicBezTo>
                      <a:pt x="132" y="263"/>
                      <a:pt x="132" y="263"/>
                      <a:pt x="133" y="263"/>
                    </a:cubicBezTo>
                    <a:cubicBezTo>
                      <a:pt x="204" y="262"/>
                      <a:pt x="264" y="200"/>
                      <a:pt x="262" y="129"/>
                    </a:cubicBezTo>
                    <a:cubicBezTo>
                      <a:pt x="261" y="59"/>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7" name="Google Shape;347;p25"/>
              <p:cNvSpPr/>
              <p:nvPr/>
            </p:nvSpPr>
            <p:spPr>
              <a:xfrm>
                <a:off x="4233" y="1211"/>
                <a:ext cx="63" cy="64"/>
              </a:xfrm>
              <a:custGeom>
                <a:avLst/>
                <a:gdLst/>
                <a:ahLst/>
                <a:cxnLst/>
                <a:rect l="l" t="t" r="r" b="b"/>
                <a:pathLst>
                  <a:path w="261" h="263" extrusionOk="0">
                    <a:moveTo>
                      <a:pt x="131" y="0"/>
                    </a:moveTo>
                    <a:cubicBezTo>
                      <a:pt x="130" y="0"/>
                      <a:pt x="129" y="0"/>
                      <a:pt x="127" y="0"/>
                    </a:cubicBezTo>
                    <a:cubicBezTo>
                      <a:pt x="57" y="2"/>
                      <a:pt x="0" y="63"/>
                      <a:pt x="1" y="135"/>
                    </a:cubicBezTo>
                    <a:cubicBezTo>
                      <a:pt x="3" y="205"/>
                      <a:pt x="62" y="263"/>
                      <a:pt x="130" y="263"/>
                    </a:cubicBezTo>
                    <a:cubicBezTo>
                      <a:pt x="132" y="263"/>
                      <a:pt x="133" y="263"/>
                      <a:pt x="134" y="263"/>
                    </a:cubicBezTo>
                    <a:cubicBezTo>
                      <a:pt x="206" y="261"/>
                      <a:pt x="261" y="201"/>
                      <a:pt x="260" y="128"/>
                    </a:cubicBezTo>
                    <a:cubicBezTo>
                      <a:pt x="258" y="57"/>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8" name="Google Shape;348;p25"/>
              <p:cNvSpPr/>
              <p:nvPr/>
            </p:nvSpPr>
            <p:spPr>
              <a:xfrm>
                <a:off x="2310" y="992"/>
                <a:ext cx="64" cy="62"/>
              </a:xfrm>
              <a:custGeom>
                <a:avLst/>
                <a:gdLst/>
                <a:ahLst/>
                <a:cxnLst/>
                <a:rect l="l" t="t" r="r" b="b"/>
                <a:pathLst>
                  <a:path w="267" h="258" extrusionOk="0">
                    <a:moveTo>
                      <a:pt x="132" y="0"/>
                    </a:moveTo>
                    <a:cubicBezTo>
                      <a:pt x="61" y="0"/>
                      <a:pt x="1" y="59"/>
                      <a:pt x="1" y="129"/>
                    </a:cubicBezTo>
                    <a:cubicBezTo>
                      <a:pt x="0" y="202"/>
                      <a:pt x="58" y="258"/>
                      <a:pt x="132" y="258"/>
                    </a:cubicBezTo>
                    <a:cubicBezTo>
                      <a:pt x="133" y="258"/>
                      <a:pt x="133" y="258"/>
                      <a:pt x="133" y="258"/>
                    </a:cubicBezTo>
                    <a:cubicBezTo>
                      <a:pt x="203" y="258"/>
                      <a:pt x="261" y="203"/>
                      <a:pt x="264" y="135"/>
                    </a:cubicBezTo>
                    <a:cubicBezTo>
                      <a:pt x="267" y="65"/>
                      <a:pt x="206"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49" name="Google Shape;349;p25"/>
              <p:cNvSpPr/>
              <p:nvPr/>
            </p:nvSpPr>
            <p:spPr>
              <a:xfrm>
                <a:off x="3948" y="2092"/>
                <a:ext cx="63" cy="63"/>
              </a:xfrm>
              <a:custGeom>
                <a:avLst/>
                <a:gdLst/>
                <a:ahLst/>
                <a:cxnLst/>
                <a:rect l="l" t="t" r="r" b="b"/>
                <a:pathLst>
                  <a:path w="262" h="264" extrusionOk="0">
                    <a:moveTo>
                      <a:pt x="131" y="0"/>
                    </a:moveTo>
                    <a:cubicBezTo>
                      <a:pt x="131" y="0"/>
                      <a:pt x="130" y="0"/>
                      <a:pt x="130" y="0"/>
                    </a:cubicBezTo>
                    <a:cubicBezTo>
                      <a:pt x="61" y="0"/>
                      <a:pt x="0" y="61"/>
                      <a:pt x="1" y="132"/>
                    </a:cubicBezTo>
                    <a:cubicBezTo>
                      <a:pt x="1" y="204"/>
                      <a:pt x="60" y="264"/>
                      <a:pt x="131" y="264"/>
                    </a:cubicBezTo>
                    <a:cubicBezTo>
                      <a:pt x="131" y="264"/>
                      <a:pt x="131" y="264"/>
                      <a:pt x="131" y="264"/>
                    </a:cubicBezTo>
                    <a:cubicBezTo>
                      <a:pt x="200" y="264"/>
                      <a:pt x="262" y="201"/>
                      <a:pt x="262" y="132"/>
                    </a:cubicBezTo>
                    <a:cubicBezTo>
                      <a:pt x="261" y="62"/>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0" name="Google Shape;350;p25"/>
              <p:cNvSpPr/>
              <p:nvPr/>
            </p:nvSpPr>
            <p:spPr>
              <a:xfrm>
                <a:off x="2452" y="992"/>
                <a:ext cx="64" cy="62"/>
              </a:xfrm>
              <a:custGeom>
                <a:avLst/>
                <a:gdLst/>
                <a:ahLst/>
                <a:cxnLst/>
                <a:rect l="l" t="t" r="r" b="b"/>
                <a:pathLst>
                  <a:path w="268" h="258" extrusionOk="0">
                    <a:moveTo>
                      <a:pt x="133" y="0"/>
                    </a:moveTo>
                    <a:cubicBezTo>
                      <a:pt x="133" y="0"/>
                      <a:pt x="132" y="0"/>
                      <a:pt x="131" y="0"/>
                    </a:cubicBezTo>
                    <a:cubicBezTo>
                      <a:pt x="61" y="1"/>
                      <a:pt x="0" y="64"/>
                      <a:pt x="1" y="133"/>
                    </a:cubicBezTo>
                    <a:cubicBezTo>
                      <a:pt x="3" y="203"/>
                      <a:pt x="62" y="258"/>
                      <a:pt x="134" y="258"/>
                    </a:cubicBezTo>
                    <a:cubicBezTo>
                      <a:pt x="135" y="258"/>
                      <a:pt x="135" y="258"/>
                      <a:pt x="136" y="258"/>
                    </a:cubicBezTo>
                    <a:cubicBezTo>
                      <a:pt x="209" y="257"/>
                      <a:pt x="268" y="198"/>
                      <a:pt x="266" y="127"/>
                    </a:cubicBezTo>
                    <a:cubicBezTo>
                      <a:pt x="264" y="58"/>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1" name="Google Shape;351;p25"/>
              <p:cNvSpPr/>
              <p:nvPr/>
            </p:nvSpPr>
            <p:spPr>
              <a:xfrm>
                <a:off x="4018" y="2753"/>
                <a:ext cx="64" cy="62"/>
              </a:xfrm>
              <a:custGeom>
                <a:avLst/>
                <a:gdLst/>
                <a:ahLst/>
                <a:cxnLst/>
                <a:rect l="l" t="t" r="r" b="b"/>
                <a:pathLst>
                  <a:path w="266" h="258" extrusionOk="0">
                    <a:moveTo>
                      <a:pt x="134" y="0"/>
                    </a:moveTo>
                    <a:cubicBezTo>
                      <a:pt x="134" y="0"/>
                      <a:pt x="134" y="0"/>
                      <a:pt x="133" y="0"/>
                    </a:cubicBezTo>
                    <a:cubicBezTo>
                      <a:pt x="64" y="0"/>
                      <a:pt x="6" y="55"/>
                      <a:pt x="3" y="124"/>
                    </a:cubicBezTo>
                    <a:cubicBezTo>
                      <a:pt x="0" y="197"/>
                      <a:pt x="57" y="256"/>
                      <a:pt x="131" y="258"/>
                    </a:cubicBezTo>
                    <a:cubicBezTo>
                      <a:pt x="132" y="258"/>
                      <a:pt x="133" y="258"/>
                      <a:pt x="134" y="258"/>
                    </a:cubicBezTo>
                    <a:cubicBezTo>
                      <a:pt x="207" y="258"/>
                      <a:pt x="264" y="202"/>
                      <a:pt x="265" y="130"/>
                    </a:cubicBezTo>
                    <a:cubicBezTo>
                      <a:pt x="266" y="60"/>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2" name="Google Shape;352;p25"/>
              <p:cNvSpPr/>
              <p:nvPr/>
            </p:nvSpPr>
            <p:spPr>
              <a:xfrm>
                <a:off x="2951" y="992"/>
                <a:ext cx="64" cy="62"/>
              </a:xfrm>
              <a:custGeom>
                <a:avLst/>
                <a:gdLst/>
                <a:ahLst/>
                <a:cxnLst/>
                <a:rect l="l" t="t" r="r" b="b"/>
                <a:pathLst>
                  <a:path w="266" h="258" extrusionOk="0">
                    <a:moveTo>
                      <a:pt x="132" y="0"/>
                    </a:moveTo>
                    <a:cubicBezTo>
                      <a:pt x="61" y="0"/>
                      <a:pt x="0" y="61"/>
                      <a:pt x="1" y="131"/>
                    </a:cubicBezTo>
                    <a:cubicBezTo>
                      <a:pt x="1" y="200"/>
                      <a:pt x="57" y="256"/>
                      <a:pt x="128" y="258"/>
                    </a:cubicBezTo>
                    <a:cubicBezTo>
                      <a:pt x="129" y="258"/>
                      <a:pt x="131" y="258"/>
                      <a:pt x="132" y="258"/>
                    </a:cubicBezTo>
                    <a:cubicBezTo>
                      <a:pt x="204" y="258"/>
                      <a:pt x="262" y="203"/>
                      <a:pt x="264" y="133"/>
                    </a:cubicBezTo>
                    <a:cubicBezTo>
                      <a:pt x="266" y="62"/>
                      <a:pt x="205" y="1"/>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3" name="Google Shape;353;p25"/>
              <p:cNvSpPr/>
              <p:nvPr/>
            </p:nvSpPr>
            <p:spPr>
              <a:xfrm>
                <a:off x="2808" y="2753"/>
                <a:ext cx="64" cy="62"/>
              </a:xfrm>
              <a:custGeom>
                <a:avLst/>
                <a:gdLst/>
                <a:ahLst/>
                <a:cxnLst/>
                <a:rect l="l" t="t" r="r" b="b"/>
                <a:pathLst>
                  <a:path w="267" h="258" extrusionOk="0">
                    <a:moveTo>
                      <a:pt x="133" y="0"/>
                    </a:moveTo>
                    <a:cubicBezTo>
                      <a:pt x="132" y="0"/>
                      <a:pt x="131" y="0"/>
                      <a:pt x="131" y="0"/>
                    </a:cubicBezTo>
                    <a:cubicBezTo>
                      <a:pt x="60" y="1"/>
                      <a:pt x="0" y="63"/>
                      <a:pt x="1" y="132"/>
                    </a:cubicBezTo>
                    <a:cubicBezTo>
                      <a:pt x="3" y="203"/>
                      <a:pt x="62" y="258"/>
                      <a:pt x="134" y="258"/>
                    </a:cubicBezTo>
                    <a:cubicBezTo>
                      <a:pt x="135" y="258"/>
                      <a:pt x="135" y="258"/>
                      <a:pt x="136" y="258"/>
                    </a:cubicBezTo>
                    <a:cubicBezTo>
                      <a:pt x="208" y="257"/>
                      <a:pt x="267" y="197"/>
                      <a:pt x="266" y="127"/>
                    </a:cubicBezTo>
                    <a:cubicBezTo>
                      <a:pt x="264" y="58"/>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4" name="Google Shape;354;p25"/>
              <p:cNvSpPr/>
              <p:nvPr/>
            </p:nvSpPr>
            <p:spPr>
              <a:xfrm>
                <a:off x="2594" y="2753"/>
                <a:ext cx="64" cy="62"/>
              </a:xfrm>
              <a:custGeom>
                <a:avLst/>
                <a:gdLst/>
                <a:ahLst/>
                <a:cxnLst/>
                <a:rect l="l" t="t" r="r" b="b"/>
                <a:pathLst>
                  <a:path w="267" h="258" extrusionOk="0">
                    <a:moveTo>
                      <a:pt x="134" y="0"/>
                    </a:moveTo>
                    <a:cubicBezTo>
                      <a:pt x="65" y="0"/>
                      <a:pt x="7" y="55"/>
                      <a:pt x="3" y="123"/>
                    </a:cubicBezTo>
                    <a:cubicBezTo>
                      <a:pt x="0" y="195"/>
                      <a:pt x="57" y="256"/>
                      <a:pt x="130" y="258"/>
                    </a:cubicBezTo>
                    <a:cubicBezTo>
                      <a:pt x="131" y="258"/>
                      <a:pt x="133" y="258"/>
                      <a:pt x="134" y="258"/>
                    </a:cubicBezTo>
                    <a:cubicBezTo>
                      <a:pt x="207" y="258"/>
                      <a:pt x="264" y="203"/>
                      <a:pt x="265" y="131"/>
                    </a:cubicBezTo>
                    <a:cubicBezTo>
                      <a:pt x="267" y="59"/>
                      <a:pt x="207" y="0"/>
                      <a:pt x="134" y="0"/>
                    </a:cubicBezTo>
                    <a:cubicBezTo>
                      <a:pt x="134"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5" name="Google Shape;355;p25"/>
              <p:cNvSpPr/>
              <p:nvPr/>
            </p:nvSpPr>
            <p:spPr>
              <a:xfrm>
                <a:off x="4517" y="1505"/>
                <a:ext cx="64" cy="63"/>
              </a:xfrm>
              <a:custGeom>
                <a:avLst/>
                <a:gdLst/>
                <a:ahLst/>
                <a:cxnLst/>
                <a:rect l="l" t="t" r="r" b="b"/>
                <a:pathLst>
                  <a:path w="268" h="261" extrusionOk="0">
                    <a:moveTo>
                      <a:pt x="134" y="0"/>
                    </a:moveTo>
                    <a:cubicBezTo>
                      <a:pt x="66" y="0"/>
                      <a:pt x="4" y="60"/>
                      <a:pt x="2" y="128"/>
                    </a:cubicBezTo>
                    <a:cubicBezTo>
                      <a:pt x="0" y="198"/>
                      <a:pt x="59" y="259"/>
                      <a:pt x="131" y="261"/>
                    </a:cubicBezTo>
                    <a:cubicBezTo>
                      <a:pt x="132" y="261"/>
                      <a:pt x="133" y="261"/>
                      <a:pt x="134" y="261"/>
                    </a:cubicBezTo>
                    <a:cubicBezTo>
                      <a:pt x="204" y="261"/>
                      <a:pt x="264" y="204"/>
                      <a:pt x="266" y="134"/>
                    </a:cubicBezTo>
                    <a:cubicBezTo>
                      <a:pt x="268" y="65"/>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6" name="Google Shape;356;p25"/>
              <p:cNvSpPr/>
              <p:nvPr/>
            </p:nvSpPr>
            <p:spPr>
              <a:xfrm>
                <a:off x="5870" y="2680"/>
                <a:ext cx="64" cy="62"/>
              </a:xfrm>
              <a:custGeom>
                <a:avLst/>
                <a:gdLst/>
                <a:ahLst/>
                <a:cxnLst/>
                <a:rect l="l" t="t" r="r" b="b"/>
                <a:pathLst>
                  <a:path w="269" h="258" extrusionOk="0">
                    <a:moveTo>
                      <a:pt x="135" y="0"/>
                    </a:moveTo>
                    <a:cubicBezTo>
                      <a:pt x="63" y="0"/>
                      <a:pt x="5" y="55"/>
                      <a:pt x="2" y="125"/>
                    </a:cubicBezTo>
                    <a:cubicBezTo>
                      <a:pt x="0" y="193"/>
                      <a:pt x="61" y="256"/>
                      <a:pt x="131" y="258"/>
                    </a:cubicBezTo>
                    <a:cubicBezTo>
                      <a:pt x="132" y="258"/>
                      <a:pt x="133" y="258"/>
                      <a:pt x="134" y="258"/>
                    </a:cubicBezTo>
                    <a:cubicBezTo>
                      <a:pt x="204" y="258"/>
                      <a:pt x="264" y="201"/>
                      <a:pt x="267" y="132"/>
                    </a:cubicBezTo>
                    <a:cubicBezTo>
                      <a:pt x="269" y="63"/>
                      <a:pt x="210"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7" name="Google Shape;357;p25"/>
              <p:cNvSpPr/>
              <p:nvPr/>
            </p:nvSpPr>
            <p:spPr>
              <a:xfrm>
                <a:off x="2309" y="1359"/>
                <a:ext cx="65" cy="62"/>
              </a:xfrm>
              <a:custGeom>
                <a:avLst/>
                <a:gdLst/>
                <a:ahLst/>
                <a:cxnLst/>
                <a:rect l="l" t="t" r="r" b="b"/>
                <a:pathLst>
                  <a:path w="270" h="257" extrusionOk="0">
                    <a:moveTo>
                      <a:pt x="135" y="0"/>
                    </a:moveTo>
                    <a:cubicBezTo>
                      <a:pt x="134" y="0"/>
                      <a:pt x="132" y="0"/>
                      <a:pt x="130" y="0"/>
                    </a:cubicBezTo>
                    <a:cubicBezTo>
                      <a:pt x="57" y="3"/>
                      <a:pt x="0" y="65"/>
                      <a:pt x="5" y="136"/>
                    </a:cubicBezTo>
                    <a:cubicBezTo>
                      <a:pt x="9" y="205"/>
                      <a:pt x="67" y="257"/>
                      <a:pt x="136" y="257"/>
                    </a:cubicBezTo>
                    <a:cubicBezTo>
                      <a:pt x="137" y="257"/>
                      <a:pt x="137" y="257"/>
                      <a:pt x="138" y="257"/>
                    </a:cubicBezTo>
                    <a:cubicBezTo>
                      <a:pt x="209" y="257"/>
                      <a:pt x="270" y="195"/>
                      <a:pt x="268" y="125"/>
                    </a:cubicBezTo>
                    <a:cubicBezTo>
                      <a:pt x="265" y="55"/>
                      <a:pt x="20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8" name="Google Shape;358;p25"/>
              <p:cNvSpPr/>
              <p:nvPr/>
            </p:nvSpPr>
            <p:spPr>
              <a:xfrm>
                <a:off x="5728" y="2680"/>
                <a:ext cx="63" cy="62"/>
              </a:xfrm>
              <a:custGeom>
                <a:avLst/>
                <a:gdLst/>
                <a:ahLst/>
                <a:cxnLst/>
                <a:rect l="l" t="t" r="r" b="b"/>
                <a:pathLst>
                  <a:path w="264" h="258" extrusionOk="0">
                    <a:moveTo>
                      <a:pt x="131" y="0"/>
                    </a:moveTo>
                    <a:cubicBezTo>
                      <a:pt x="130" y="0"/>
                      <a:pt x="128" y="0"/>
                      <a:pt x="127" y="0"/>
                    </a:cubicBezTo>
                    <a:cubicBezTo>
                      <a:pt x="56" y="2"/>
                      <a:pt x="2" y="57"/>
                      <a:pt x="1" y="127"/>
                    </a:cubicBezTo>
                    <a:cubicBezTo>
                      <a:pt x="0" y="200"/>
                      <a:pt x="59" y="258"/>
                      <a:pt x="132" y="258"/>
                    </a:cubicBezTo>
                    <a:cubicBezTo>
                      <a:pt x="132" y="258"/>
                      <a:pt x="132" y="258"/>
                      <a:pt x="132" y="258"/>
                    </a:cubicBezTo>
                    <a:cubicBezTo>
                      <a:pt x="205" y="258"/>
                      <a:pt x="264" y="198"/>
                      <a:pt x="262" y="126"/>
                    </a:cubicBezTo>
                    <a:cubicBezTo>
                      <a:pt x="260" y="54"/>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59" name="Google Shape;359;p25"/>
              <p:cNvSpPr/>
              <p:nvPr/>
            </p:nvSpPr>
            <p:spPr>
              <a:xfrm>
                <a:off x="1740" y="1726"/>
                <a:ext cx="63" cy="62"/>
              </a:xfrm>
              <a:custGeom>
                <a:avLst/>
                <a:gdLst/>
                <a:ahLst/>
                <a:cxnLst/>
                <a:rect l="l" t="t" r="r" b="b"/>
                <a:pathLst>
                  <a:path w="264" h="259" extrusionOk="0">
                    <a:moveTo>
                      <a:pt x="133" y="0"/>
                    </a:moveTo>
                    <a:cubicBezTo>
                      <a:pt x="132" y="0"/>
                      <a:pt x="132" y="0"/>
                      <a:pt x="131" y="0"/>
                    </a:cubicBezTo>
                    <a:cubicBezTo>
                      <a:pt x="61" y="0"/>
                      <a:pt x="5" y="55"/>
                      <a:pt x="3" y="125"/>
                    </a:cubicBezTo>
                    <a:cubicBezTo>
                      <a:pt x="0" y="197"/>
                      <a:pt x="59" y="258"/>
                      <a:pt x="131" y="259"/>
                    </a:cubicBezTo>
                    <a:cubicBezTo>
                      <a:pt x="132" y="259"/>
                      <a:pt x="132" y="259"/>
                      <a:pt x="133" y="259"/>
                    </a:cubicBezTo>
                    <a:cubicBezTo>
                      <a:pt x="203" y="259"/>
                      <a:pt x="264" y="199"/>
                      <a:pt x="264" y="129"/>
                    </a:cubicBezTo>
                    <a:cubicBezTo>
                      <a:pt x="264" y="57"/>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0" name="Google Shape;360;p25"/>
              <p:cNvSpPr/>
              <p:nvPr/>
            </p:nvSpPr>
            <p:spPr>
              <a:xfrm>
                <a:off x="2594" y="1359"/>
                <a:ext cx="64" cy="62"/>
              </a:xfrm>
              <a:custGeom>
                <a:avLst/>
                <a:gdLst/>
                <a:ahLst/>
                <a:cxnLst/>
                <a:rect l="l" t="t" r="r" b="b"/>
                <a:pathLst>
                  <a:path w="264" h="257" extrusionOk="0">
                    <a:moveTo>
                      <a:pt x="133" y="0"/>
                    </a:moveTo>
                    <a:cubicBezTo>
                      <a:pt x="132" y="0"/>
                      <a:pt x="132" y="0"/>
                      <a:pt x="131" y="0"/>
                    </a:cubicBezTo>
                    <a:cubicBezTo>
                      <a:pt x="59" y="0"/>
                      <a:pt x="0" y="61"/>
                      <a:pt x="2" y="132"/>
                    </a:cubicBezTo>
                    <a:cubicBezTo>
                      <a:pt x="4" y="201"/>
                      <a:pt x="62" y="257"/>
                      <a:pt x="131" y="257"/>
                    </a:cubicBezTo>
                    <a:cubicBezTo>
                      <a:pt x="132" y="257"/>
                      <a:pt x="133" y="257"/>
                      <a:pt x="133" y="257"/>
                    </a:cubicBezTo>
                    <a:cubicBezTo>
                      <a:pt x="206" y="257"/>
                      <a:pt x="264" y="200"/>
                      <a:pt x="264" y="128"/>
                    </a:cubicBezTo>
                    <a:cubicBezTo>
                      <a:pt x="264" y="56"/>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1" name="Google Shape;361;p25"/>
              <p:cNvSpPr/>
              <p:nvPr/>
            </p:nvSpPr>
            <p:spPr>
              <a:xfrm>
                <a:off x="3662" y="1872"/>
                <a:ext cx="64" cy="62"/>
              </a:xfrm>
              <a:custGeom>
                <a:avLst/>
                <a:gdLst/>
                <a:ahLst/>
                <a:cxnLst/>
                <a:rect l="l" t="t" r="r" b="b"/>
                <a:pathLst>
                  <a:path w="267" h="258" extrusionOk="0">
                    <a:moveTo>
                      <a:pt x="134" y="0"/>
                    </a:moveTo>
                    <a:cubicBezTo>
                      <a:pt x="134" y="0"/>
                      <a:pt x="133" y="0"/>
                      <a:pt x="133" y="0"/>
                    </a:cubicBezTo>
                    <a:cubicBezTo>
                      <a:pt x="64" y="1"/>
                      <a:pt x="5" y="57"/>
                      <a:pt x="3" y="126"/>
                    </a:cubicBezTo>
                    <a:cubicBezTo>
                      <a:pt x="0" y="197"/>
                      <a:pt x="59" y="257"/>
                      <a:pt x="132" y="258"/>
                    </a:cubicBezTo>
                    <a:cubicBezTo>
                      <a:pt x="133" y="258"/>
                      <a:pt x="134" y="258"/>
                      <a:pt x="134" y="258"/>
                    </a:cubicBezTo>
                    <a:cubicBezTo>
                      <a:pt x="207" y="258"/>
                      <a:pt x="266" y="201"/>
                      <a:pt x="267" y="130"/>
                    </a:cubicBezTo>
                    <a:cubicBezTo>
                      <a:pt x="267" y="60"/>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2" name="Google Shape;362;p25"/>
              <p:cNvSpPr/>
              <p:nvPr/>
            </p:nvSpPr>
            <p:spPr>
              <a:xfrm>
                <a:off x="4019" y="2680"/>
                <a:ext cx="63" cy="62"/>
              </a:xfrm>
              <a:custGeom>
                <a:avLst/>
                <a:gdLst/>
                <a:ahLst/>
                <a:cxnLst/>
                <a:rect l="l" t="t" r="r" b="b"/>
                <a:pathLst>
                  <a:path w="264" h="258" extrusionOk="0">
                    <a:moveTo>
                      <a:pt x="133" y="0"/>
                    </a:moveTo>
                    <a:cubicBezTo>
                      <a:pt x="60" y="0"/>
                      <a:pt x="3" y="54"/>
                      <a:pt x="1" y="126"/>
                    </a:cubicBezTo>
                    <a:cubicBezTo>
                      <a:pt x="0" y="198"/>
                      <a:pt x="58" y="257"/>
                      <a:pt x="132" y="258"/>
                    </a:cubicBezTo>
                    <a:cubicBezTo>
                      <a:pt x="132" y="258"/>
                      <a:pt x="132" y="258"/>
                      <a:pt x="132" y="258"/>
                    </a:cubicBezTo>
                    <a:cubicBezTo>
                      <a:pt x="204" y="258"/>
                      <a:pt x="264" y="198"/>
                      <a:pt x="263" y="127"/>
                    </a:cubicBezTo>
                    <a:cubicBezTo>
                      <a:pt x="262" y="58"/>
                      <a:pt x="207" y="2"/>
                      <a:pt x="137" y="0"/>
                    </a:cubicBezTo>
                    <a:cubicBezTo>
                      <a:pt x="136"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3" name="Google Shape;363;p25"/>
              <p:cNvSpPr/>
              <p:nvPr/>
            </p:nvSpPr>
            <p:spPr>
              <a:xfrm>
                <a:off x="3449" y="1359"/>
                <a:ext cx="64" cy="62"/>
              </a:xfrm>
              <a:custGeom>
                <a:avLst/>
                <a:gdLst/>
                <a:ahLst/>
                <a:cxnLst/>
                <a:rect l="l" t="t" r="r" b="b"/>
                <a:pathLst>
                  <a:path w="267" h="257" extrusionOk="0">
                    <a:moveTo>
                      <a:pt x="134" y="0"/>
                    </a:moveTo>
                    <a:cubicBezTo>
                      <a:pt x="133" y="0"/>
                      <a:pt x="132" y="0"/>
                      <a:pt x="131" y="0"/>
                    </a:cubicBezTo>
                    <a:cubicBezTo>
                      <a:pt x="58" y="1"/>
                      <a:pt x="0" y="62"/>
                      <a:pt x="4" y="134"/>
                    </a:cubicBezTo>
                    <a:cubicBezTo>
                      <a:pt x="7" y="203"/>
                      <a:pt x="65" y="257"/>
                      <a:pt x="134" y="257"/>
                    </a:cubicBezTo>
                    <a:cubicBezTo>
                      <a:pt x="134" y="257"/>
                      <a:pt x="134" y="257"/>
                      <a:pt x="135" y="257"/>
                    </a:cubicBezTo>
                    <a:cubicBezTo>
                      <a:pt x="208" y="257"/>
                      <a:pt x="267" y="198"/>
                      <a:pt x="266" y="126"/>
                    </a:cubicBezTo>
                    <a:cubicBezTo>
                      <a:pt x="265" y="55"/>
                      <a:pt x="207"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4" name="Google Shape;364;p25"/>
              <p:cNvSpPr/>
              <p:nvPr/>
            </p:nvSpPr>
            <p:spPr>
              <a:xfrm>
                <a:off x="3805" y="2680"/>
                <a:ext cx="64" cy="62"/>
              </a:xfrm>
              <a:custGeom>
                <a:avLst/>
                <a:gdLst/>
                <a:ahLst/>
                <a:cxnLst/>
                <a:rect l="l" t="t" r="r" b="b"/>
                <a:pathLst>
                  <a:path w="266" h="258" extrusionOk="0">
                    <a:moveTo>
                      <a:pt x="133" y="0"/>
                    </a:moveTo>
                    <a:cubicBezTo>
                      <a:pt x="61" y="0"/>
                      <a:pt x="2" y="57"/>
                      <a:pt x="1" y="127"/>
                    </a:cubicBezTo>
                    <a:cubicBezTo>
                      <a:pt x="0" y="197"/>
                      <a:pt x="61" y="258"/>
                      <a:pt x="132" y="258"/>
                    </a:cubicBezTo>
                    <a:cubicBezTo>
                      <a:pt x="132" y="258"/>
                      <a:pt x="133" y="258"/>
                      <a:pt x="133" y="258"/>
                    </a:cubicBezTo>
                    <a:cubicBezTo>
                      <a:pt x="204" y="258"/>
                      <a:pt x="265" y="199"/>
                      <a:pt x="265" y="130"/>
                    </a:cubicBezTo>
                    <a:cubicBezTo>
                      <a:pt x="266" y="59"/>
                      <a:pt x="207" y="1"/>
                      <a:pt x="134"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5" name="Google Shape;365;p25"/>
              <p:cNvSpPr/>
              <p:nvPr/>
            </p:nvSpPr>
            <p:spPr>
              <a:xfrm>
                <a:off x="3306" y="992"/>
                <a:ext cx="65" cy="62"/>
              </a:xfrm>
              <a:custGeom>
                <a:avLst/>
                <a:gdLst/>
                <a:ahLst/>
                <a:cxnLst/>
                <a:rect l="l" t="t" r="r" b="b"/>
                <a:pathLst>
                  <a:path w="266" h="258" extrusionOk="0">
                    <a:moveTo>
                      <a:pt x="133" y="0"/>
                    </a:moveTo>
                    <a:cubicBezTo>
                      <a:pt x="63" y="0"/>
                      <a:pt x="1" y="60"/>
                      <a:pt x="1" y="129"/>
                    </a:cubicBezTo>
                    <a:cubicBezTo>
                      <a:pt x="0" y="200"/>
                      <a:pt x="59" y="258"/>
                      <a:pt x="132" y="258"/>
                    </a:cubicBezTo>
                    <a:cubicBezTo>
                      <a:pt x="132" y="258"/>
                      <a:pt x="132" y="258"/>
                      <a:pt x="133" y="258"/>
                    </a:cubicBezTo>
                    <a:cubicBezTo>
                      <a:pt x="205" y="258"/>
                      <a:pt x="264" y="202"/>
                      <a:pt x="265" y="131"/>
                    </a:cubicBezTo>
                    <a:cubicBezTo>
                      <a:pt x="266" y="62"/>
                      <a:pt x="204" y="1"/>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6" name="Google Shape;366;p25"/>
              <p:cNvSpPr/>
              <p:nvPr/>
            </p:nvSpPr>
            <p:spPr>
              <a:xfrm>
                <a:off x="2167" y="2092"/>
                <a:ext cx="63" cy="63"/>
              </a:xfrm>
              <a:custGeom>
                <a:avLst/>
                <a:gdLst/>
                <a:ahLst/>
                <a:cxnLst/>
                <a:rect l="l" t="t" r="r" b="b"/>
                <a:pathLst>
                  <a:path w="261" h="264" extrusionOk="0">
                    <a:moveTo>
                      <a:pt x="131" y="0"/>
                    </a:moveTo>
                    <a:cubicBezTo>
                      <a:pt x="63" y="0"/>
                      <a:pt x="2" y="60"/>
                      <a:pt x="1" y="130"/>
                    </a:cubicBezTo>
                    <a:cubicBezTo>
                      <a:pt x="0" y="200"/>
                      <a:pt x="59" y="262"/>
                      <a:pt x="129" y="264"/>
                    </a:cubicBezTo>
                    <a:cubicBezTo>
                      <a:pt x="130" y="264"/>
                      <a:pt x="131" y="264"/>
                      <a:pt x="132" y="264"/>
                    </a:cubicBezTo>
                    <a:cubicBezTo>
                      <a:pt x="202" y="264"/>
                      <a:pt x="259" y="207"/>
                      <a:pt x="260" y="134"/>
                    </a:cubicBezTo>
                    <a:cubicBezTo>
                      <a:pt x="261" y="61"/>
                      <a:pt x="205" y="1"/>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7" name="Google Shape;367;p25"/>
              <p:cNvSpPr/>
              <p:nvPr/>
            </p:nvSpPr>
            <p:spPr>
              <a:xfrm>
                <a:off x="2595" y="2680"/>
                <a:ext cx="63" cy="62"/>
              </a:xfrm>
              <a:custGeom>
                <a:avLst/>
                <a:gdLst/>
                <a:ahLst/>
                <a:cxnLst/>
                <a:rect l="l" t="t" r="r" b="b"/>
                <a:pathLst>
                  <a:path w="264" h="258" extrusionOk="0">
                    <a:moveTo>
                      <a:pt x="132" y="0"/>
                    </a:moveTo>
                    <a:cubicBezTo>
                      <a:pt x="132" y="0"/>
                      <a:pt x="132" y="0"/>
                      <a:pt x="132" y="0"/>
                    </a:cubicBezTo>
                    <a:cubicBezTo>
                      <a:pt x="59" y="0"/>
                      <a:pt x="0" y="59"/>
                      <a:pt x="1" y="131"/>
                    </a:cubicBezTo>
                    <a:cubicBezTo>
                      <a:pt x="3" y="199"/>
                      <a:pt x="60" y="256"/>
                      <a:pt x="129" y="258"/>
                    </a:cubicBezTo>
                    <a:cubicBezTo>
                      <a:pt x="130" y="258"/>
                      <a:pt x="131" y="258"/>
                      <a:pt x="132" y="258"/>
                    </a:cubicBezTo>
                    <a:cubicBezTo>
                      <a:pt x="204" y="258"/>
                      <a:pt x="262" y="201"/>
                      <a:pt x="263" y="130"/>
                    </a:cubicBezTo>
                    <a:cubicBezTo>
                      <a:pt x="264" y="58"/>
                      <a:pt x="206"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8" name="Google Shape;368;p25"/>
              <p:cNvSpPr/>
              <p:nvPr/>
            </p:nvSpPr>
            <p:spPr>
              <a:xfrm>
                <a:off x="1954" y="1872"/>
                <a:ext cx="63" cy="62"/>
              </a:xfrm>
              <a:custGeom>
                <a:avLst/>
                <a:gdLst/>
                <a:ahLst/>
                <a:cxnLst/>
                <a:rect l="l" t="t" r="r" b="b"/>
                <a:pathLst>
                  <a:path w="265" h="258" extrusionOk="0">
                    <a:moveTo>
                      <a:pt x="132" y="0"/>
                    </a:moveTo>
                    <a:cubicBezTo>
                      <a:pt x="132" y="0"/>
                      <a:pt x="132" y="0"/>
                      <a:pt x="131" y="0"/>
                    </a:cubicBezTo>
                    <a:cubicBezTo>
                      <a:pt x="60" y="1"/>
                      <a:pt x="0" y="61"/>
                      <a:pt x="0" y="130"/>
                    </a:cubicBezTo>
                    <a:cubicBezTo>
                      <a:pt x="1" y="201"/>
                      <a:pt x="60" y="258"/>
                      <a:pt x="132" y="258"/>
                    </a:cubicBezTo>
                    <a:cubicBezTo>
                      <a:pt x="133" y="258"/>
                      <a:pt x="133" y="258"/>
                      <a:pt x="133" y="258"/>
                    </a:cubicBezTo>
                    <a:cubicBezTo>
                      <a:pt x="206" y="258"/>
                      <a:pt x="265" y="200"/>
                      <a:pt x="264" y="129"/>
                    </a:cubicBezTo>
                    <a:cubicBezTo>
                      <a:pt x="264" y="60"/>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69" name="Google Shape;369;p25"/>
              <p:cNvSpPr/>
              <p:nvPr/>
            </p:nvSpPr>
            <p:spPr>
              <a:xfrm>
                <a:off x="2452" y="2680"/>
                <a:ext cx="64" cy="62"/>
              </a:xfrm>
              <a:custGeom>
                <a:avLst/>
                <a:gdLst/>
                <a:ahLst/>
                <a:cxnLst/>
                <a:rect l="l" t="t" r="r" b="b"/>
                <a:pathLst>
                  <a:path w="266" h="258" extrusionOk="0">
                    <a:moveTo>
                      <a:pt x="133" y="0"/>
                    </a:moveTo>
                    <a:cubicBezTo>
                      <a:pt x="61" y="0"/>
                      <a:pt x="1" y="57"/>
                      <a:pt x="1" y="126"/>
                    </a:cubicBezTo>
                    <a:cubicBezTo>
                      <a:pt x="0" y="197"/>
                      <a:pt x="60" y="257"/>
                      <a:pt x="131" y="258"/>
                    </a:cubicBezTo>
                    <a:cubicBezTo>
                      <a:pt x="131" y="258"/>
                      <a:pt x="132" y="258"/>
                      <a:pt x="132" y="258"/>
                    </a:cubicBezTo>
                    <a:cubicBezTo>
                      <a:pt x="203" y="258"/>
                      <a:pt x="263" y="200"/>
                      <a:pt x="265" y="131"/>
                    </a:cubicBezTo>
                    <a:cubicBezTo>
                      <a:pt x="266" y="60"/>
                      <a:pt x="208"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0" name="Google Shape;370;p25"/>
              <p:cNvSpPr/>
              <p:nvPr/>
            </p:nvSpPr>
            <p:spPr>
              <a:xfrm>
                <a:off x="4090" y="1211"/>
                <a:ext cx="63" cy="64"/>
              </a:xfrm>
              <a:custGeom>
                <a:avLst/>
                <a:gdLst/>
                <a:ahLst/>
                <a:cxnLst/>
                <a:rect l="l" t="t" r="r" b="b"/>
                <a:pathLst>
                  <a:path w="262" h="263" extrusionOk="0">
                    <a:moveTo>
                      <a:pt x="131" y="0"/>
                    </a:moveTo>
                    <a:cubicBezTo>
                      <a:pt x="64" y="0"/>
                      <a:pt x="6" y="55"/>
                      <a:pt x="3" y="124"/>
                    </a:cubicBezTo>
                    <a:cubicBezTo>
                      <a:pt x="0" y="199"/>
                      <a:pt x="54" y="260"/>
                      <a:pt x="126" y="263"/>
                    </a:cubicBezTo>
                    <a:cubicBezTo>
                      <a:pt x="128" y="263"/>
                      <a:pt x="130" y="263"/>
                      <a:pt x="132" y="263"/>
                    </a:cubicBezTo>
                    <a:cubicBezTo>
                      <a:pt x="200" y="263"/>
                      <a:pt x="259" y="204"/>
                      <a:pt x="261" y="134"/>
                    </a:cubicBezTo>
                    <a:cubicBezTo>
                      <a:pt x="262" y="65"/>
                      <a:pt x="208" y="5"/>
                      <a:pt x="140" y="0"/>
                    </a:cubicBezTo>
                    <a:cubicBezTo>
                      <a:pt x="137" y="0"/>
                      <a:pt x="13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1" name="Google Shape;371;p25"/>
              <p:cNvSpPr/>
              <p:nvPr/>
            </p:nvSpPr>
            <p:spPr>
              <a:xfrm>
                <a:off x="1740" y="1065"/>
                <a:ext cx="64" cy="62"/>
              </a:xfrm>
              <a:custGeom>
                <a:avLst/>
                <a:gdLst/>
                <a:ahLst/>
                <a:cxnLst/>
                <a:rect l="l" t="t" r="r" b="b"/>
                <a:pathLst>
                  <a:path w="264" h="261" extrusionOk="0">
                    <a:moveTo>
                      <a:pt x="132" y="0"/>
                    </a:moveTo>
                    <a:cubicBezTo>
                      <a:pt x="131" y="0"/>
                      <a:pt x="130" y="0"/>
                      <a:pt x="130" y="0"/>
                    </a:cubicBezTo>
                    <a:cubicBezTo>
                      <a:pt x="59" y="1"/>
                      <a:pt x="0" y="63"/>
                      <a:pt x="1" y="133"/>
                    </a:cubicBezTo>
                    <a:cubicBezTo>
                      <a:pt x="2" y="203"/>
                      <a:pt x="62" y="261"/>
                      <a:pt x="132" y="261"/>
                    </a:cubicBezTo>
                    <a:cubicBezTo>
                      <a:pt x="133" y="261"/>
                      <a:pt x="134" y="261"/>
                      <a:pt x="134" y="261"/>
                    </a:cubicBezTo>
                    <a:cubicBezTo>
                      <a:pt x="206" y="259"/>
                      <a:pt x="264" y="200"/>
                      <a:pt x="263" y="128"/>
                    </a:cubicBezTo>
                    <a:cubicBezTo>
                      <a:pt x="262" y="60"/>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2" name="Google Shape;372;p25"/>
              <p:cNvSpPr/>
              <p:nvPr/>
            </p:nvSpPr>
            <p:spPr>
              <a:xfrm>
                <a:off x="5657" y="2532"/>
                <a:ext cx="63" cy="64"/>
              </a:xfrm>
              <a:custGeom>
                <a:avLst/>
                <a:gdLst/>
                <a:ahLst/>
                <a:cxnLst/>
                <a:rect l="l" t="t" r="r" b="b"/>
                <a:pathLst>
                  <a:path w="263" h="263" extrusionOk="0">
                    <a:moveTo>
                      <a:pt x="131" y="0"/>
                    </a:moveTo>
                    <a:cubicBezTo>
                      <a:pt x="62" y="0"/>
                      <a:pt x="1" y="60"/>
                      <a:pt x="0" y="130"/>
                    </a:cubicBezTo>
                    <a:cubicBezTo>
                      <a:pt x="0" y="201"/>
                      <a:pt x="59" y="262"/>
                      <a:pt x="130" y="263"/>
                    </a:cubicBezTo>
                    <a:cubicBezTo>
                      <a:pt x="130" y="263"/>
                      <a:pt x="131" y="263"/>
                      <a:pt x="131" y="263"/>
                    </a:cubicBezTo>
                    <a:cubicBezTo>
                      <a:pt x="199" y="263"/>
                      <a:pt x="261" y="201"/>
                      <a:pt x="262" y="133"/>
                    </a:cubicBezTo>
                    <a:cubicBezTo>
                      <a:pt x="263" y="63"/>
                      <a:pt x="202" y="1"/>
                      <a:pt x="133"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3" name="Google Shape;373;p25"/>
              <p:cNvSpPr/>
              <p:nvPr/>
            </p:nvSpPr>
            <p:spPr>
              <a:xfrm>
                <a:off x="4945" y="2019"/>
                <a:ext cx="63" cy="63"/>
              </a:xfrm>
              <a:custGeom>
                <a:avLst/>
                <a:gdLst/>
                <a:ahLst/>
                <a:cxnLst/>
                <a:rect l="l" t="t" r="r" b="b"/>
                <a:pathLst>
                  <a:path w="263" h="264" extrusionOk="0">
                    <a:moveTo>
                      <a:pt x="132" y="0"/>
                    </a:moveTo>
                    <a:cubicBezTo>
                      <a:pt x="130" y="0"/>
                      <a:pt x="128" y="0"/>
                      <a:pt x="125" y="0"/>
                    </a:cubicBezTo>
                    <a:cubicBezTo>
                      <a:pt x="53" y="4"/>
                      <a:pt x="0" y="65"/>
                      <a:pt x="3" y="140"/>
                    </a:cubicBezTo>
                    <a:cubicBezTo>
                      <a:pt x="7" y="209"/>
                      <a:pt x="64" y="264"/>
                      <a:pt x="131" y="264"/>
                    </a:cubicBezTo>
                    <a:cubicBezTo>
                      <a:pt x="132" y="264"/>
                      <a:pt x="133" y="264"/>
                      <a:pt x="134" y="264"/>
                    </a:cubicBezTo>
                    <a:cubicBezTo>
                      <a:pt x="204" y="262"/>
                      <a:pt x="263" y="199"/>
                      <a:pt x="261" y="128"/>
                    </a:cubicBezTo>
                    <a:cubicBezTo>
                      <a:pt x="259" y="59"/>
                      <a:pt x="199"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4" name="Google Shape;374;p25"/>
              <p:cNvSpPr/>
              <p:nvPr/>
            </p:nvSpPr>
            <p:spPr>
              <a:xfrm>
                <a:off x="5586" y="2532"/>
                <a:ext cx="62" cy="64"/>
              </a:xfrm>
              <a:custGeom>
                <a:avLst/>
                <a:gdLst/>
                <a:ahLst/>
                <a:cxnLst/>
                <a:rect l="l" t="t" r="r" b="b"/>
                <a:pathLst>
                  <a:path w="260" h="263" extrusionOk="0">
                    <a:moveTo>
                      <a:pt x="130" y="0"/>
                    </a:moveTo>
                    <a:cubicBezTo>
                      <a:pt x="130" y="0"/>
                      <a:pt x="129" y="0"/>
                      <a:pt x="129" y="0"/>
                    </a:cubicBezTo>
                    <a:cubicBezTo>
                      <a:pt x="59" y="1"/>
                      <a:pt x="0" y="62"/>
                      <a:pt x="1" y="133"/>
                    </a:cubicBezTo>
                    <a:cubicBezTo>
                      <a:pt x="2" y="204"/>
                      <a:pt x="61" y="263"/>
                      <a:pt x="130" y="263"/>
                    </a:cubicBezTo>
                    <a:cubicBezTo>
                      <a:pt x="131" y="263"/>
                      <a:pt x="131" y="263"/>
                      <a:pt x="132" y="263"/>
                    </a:cubicBezTo>
                    <a:cubicBezTo>
                      <a:pt x="203" y="262"/>
                      <a:pt x="260" y="203"/>
                      <a:pt x="259" y="130"/>
                    </a:cubicBezTo>
                    <a:cubicBezTo>
                      <a:pt x="258" y="58"/>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5" name="Google Shape;375;p25"/>
              <p:cNvSpPr/>
              <p:nvPr/>
            </p:nvSpPr>
            <p:spPr>
              <a:xfrm>
                <a:off x="2096" y="1065"/>
                <a:ext cx="64" cy="62"/>
              </a:xfrm>
              <a:custGeom>
                <a:avLst/>
                <a:gdLst/>
                <a:ahLst/>
                <a:cxnLst/>
                <a:rect l="l" t="t" r="r" b="b"/>
                <a:pathLst>
                  <a:path w="264" h="261" extrusionOk="0">
                    <a:moveTo>
                      <a:pt x="132" y="0"/>
                    </a:moveTo>
                    <a:cubicBezTo>
                      <a:pt x="132" y="0"/>
                      <a:pt x="131" y="0"/>
                      <a:pt x="131" y="0"/>
                    </a:cubicBezTo>
                    <a:cubicBezTo>
                      <a:pt x="62" y="0"/>
                      <a:pt x="0" y="63"/>
                      <a:pt x="0" y="131"/>
                    </a:cubicBezTo>
                    <a:cubicBezTo>
                      <a:pt x="1" y="202"/>
                      <a:pt x="61" y="261"/>
                      <a:pt x="132" y="261"/>
                    </a:cubicBezTo>
                    <a:cubicBezTo>
                      <a:pt x="132" y="261"/>
                      <a:pt x="132" y="261"/>
                      <a:pt x="132" y="261"/>
                    </a:cubicBezTo>
                    <a:cubicBezTo>
                      <a:pt x="203" y="261"/>
                      <a:pt x="264" y="200"/>
                      <a:pt x="264" y="130"/>
                    </a:cubicBezTo>
                    <a:cubicBezTo>
                      <a:pt x="263" y="62"/>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6" name="Google Shape;376;p25"/>
              <p:cNvSpPr/>
              <p:nvPr/>
            </p:nvSpPr>
            <p:spPr>
              <a:xfrm>
                <a:off x="3948" y="2532"/>
                <a:ext cx="63" cy="64"/>
              </a:xfrm>
              <a:custGeom>
                <a:avLst/>
                <a:gdLst/>
                <a:ahLst/>
                <a:cxnLst/>
                <a:rect l="l" t="t" r="r" b="b"/>
                <a:pathLst>
                  <a:path w="264" h="263" extrusionOk="0">
                    <a:moveTo>
                      <a:pt x="131" y="0"/>
                    </a:moveTo>
                    <a:cubicBezTo>
                      <a:pt x="63" y="0"/>
                      <a:pt x="3" y="58"/>
                      <a:pt x="2" y="128"/>
                    </a:cubicBezTo>
                    <a:cubicBezTo>
                      <a:pt x="0" y="200"/>
                      <a:pt x="58" y="261"/>
                      <a:pt x="129" y="263"/>
                    </a:cubicBezTo>
                    <a:cubicBezTo>
                      <a:pt x="130" y="263"/>
                      <a:pt x="131" y="263"/>
                      <a:pt x="132" y="263"/>
                    </a:cubicBezTo>
                    <a:cubicBezTo>
                      <a:pt x="199" y="263"/>
                      <a:pt x="261" y="203"/>
                      <a:pt x="262" y="134"/>
                    </a:cubicBezTo>
                    <a:cubicBezTo>
                      <a:pt x="264" y="65"/>
                      <a:pt x="205" y="2"/>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7" name="Google Shape;377;p25"/>
              <p:cNvSpPr/>
              <p:nvPr/>
            </p:nvSpPr>
            <p:spPr>
              <a:xfrm>
                <a:off x="2595" y="918"/>
                <a:ext cx="64" cy="63"/>
              </a:xfrm>
              <a:custGeom>
                <a:avLst/>
                <a:gdLst/>
                <a:ahLst/>
                <a:cxnLst/>
                <a:rect l="l" t="t" r="r" b="b"/>
                <a:pathLst>
                  <a:path w="266" h="258" extrusionOk="0">
                    <a:moveTo>
                      <a:pt x="131" y="0"/>
                    </a:moveTo>
                    <a:cubicBezTo>
                      <a:pt x="59" y="0"/>
                      <a:pt x="1" y="56"/>
                      <a:pt x="1" y="128"/>
                    </a:cubicBezTo>
                    <a:cubicBezTo>
                      <a:pt x="0" y="196"/>
                      <a:pt x="55" y="255"/>
                      <a:pt x="124" y="258"/>
                    </a:cubicBezTo>
                    <a:cubicBezTo>
                      <a:pt x="126" y="258"/>
                      <a:pt x="128" y="258"/>
                      <a:pt x="131" y="258"/>
                    </a:cubicBezTo>
                    <a:cubicBezTo>
                      <a:pt x="201" y="258"/>
                      <a:pt x="259" y="204"/>
                      <a:pt x="262" y="134"/>
                    </a:cubicBezTo>
                    <a:cubicBezTo>
                      <a:pt x="266" y="63"/>
                      <a:pt x="208" y="2"/>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8" name="Google Shape;378;p25"/>
              <p:cNvSpPr/>
              <p:nvPr/>
            </p:nvSpPr>
            <p:spPr>
              <a:xfrm>
                <a:off x="3948" y="1212"/>
                <a:ext cx="63" cy="63"/>
              </a:xfrm>
              <a:custGeom>
                <a:avLst/>
                <a:gdLst/>
                <a:ahLst/>
                <a:cxnLst/>
                <a:rect l="l" t="t" r="r" b="b"/>
                <a:pathLst>
                  <a:path w="262" h="262" extrusionOk="0">
                    <a:moveTo>
                      <a:pt x="131" y="0"/>
                    </a:moveTo>
                    <a:cubicBezTo>
                      <a:pt x="59" y="0"/>
                      <a:pt x="2" y="57"/>
                      <a:pt x="1" y="129"/>
                    </a:cubicBezTo>
                    <a:cubicBezTo>
                      <a:pt x="0" y="200"/>
                      <a:pt x="58" y="261"/>
                      <a:pt x="129" y="262"/>
                    </a:cubicBezTo>
                    <a:cubicBezTo>
                      <a:pt x="130" y="262"/>
                      <a:pt x="130" y="262"/>
                      <a:pt x="131" y="262"/>
                    </a:cubicBezTo>
                    <a:cubicBezTo>
                      <a:pt x="199" y="262"/>
                      <a:pt x="260" y="201"/>
                      <a:pt x="261" y="132"/>
                    </a:cubicBezTo>
                    <a:cubicBezTo>
                      <a:pt x="262" y="61"/>
                      <a:pt x="204" y="1"/>
                      <a:pt x="133"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79" name="Google Shape;379;p25"/>
              <p:cNvSpPr/>
              <p:nvPr/>
            </p:nvSpPr>
            <p:spPr>
              <a:xfrm>
                <a:off x="5158" y="1872"/>
                <a:ext cx="64" cy="62"/>
              </a:xfrm>
              <a:custGeom>
                <a:avLst/>
                <a:gdLst/>
                <a:ahLst/>
                <a:cxnLst/>
                <a:rect l="l" t="t" r="r" b="b"/>
                <a:pathLst>
                  <a:path w="267" h="258" extrusionOk="0">
                    <a:moveTo>
                      <a:pt x="132" y="0"/>
                    </a:moveTo>
                    <a:cubicBezTo>
                      <a:pt x="61" y="0"/>
                      <a:pt x="1" y="59"/>
                      <a:pt x="0" y="128"/>
                    </a:cubicBezTo>
                    <a:cubicBezTo>
                      <a:pt x="0" y="197"/>
                      <a:pt x="56" y="255"/>
                      <a:pt x="125" y="258"/>
                    </a:cubicBezTo>
                    <a:cubicBezTo>
                      <a:pt x="127" y="258"/>
                      <a:pt x="129" y="258"/>
                      <a:pt x="131" y="258"/>
                    </a:cubicBezTo>
                    <a:cubicBezTo>
                      <a:pt x="203" y="258"/>
                      <a:pt x="260" y="205"/>
                      <a:pt x="263" y="135"/>
                    </a:cubicBezTo>
                    <a:cubicBezTo>
                      <a:pt x="267" y="64"/>
                      <a:pt x="207"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0" name="Google Shape;380;p25"/>
              <p:cNvSpPr/>
              <p:nvPr/>
            </p:nvSpPr>
            <p:spPr>
              <a:xfrm>
                <a:off x="2452" y="1065"/>
                <a:ext cx="64" cy="62"/>
              </a:xfrm>
              <a:custGeom>
                <a:avLst/>
                <a:gdLst/>
                <a:ahLst/>
                <a:cxnLst/>
                <a:rect l="l" t="t" r="r" b="b"/>
                <a:pathLst>
                  <a:path w="265" h="261" extrusionOk="0">
                    <a:moveTo>
                      <a:pt x="133" y="0"/>
                    </a:moveTo>
                    <a:cubicBezTo>
                      <a:pt x="132" y="0"/>
                      <a:pt x="132" y="0"/>
                      <a:pt x="132" y="0"/>
                    </a:cubicBezTo>
                    <a:cubicBezTo>
                      <a:pt x="63" y="0"/>
                      <a:pt x="0" y="63"/>
                      <a:pt x="0" y="131"/>
                    </a:cubicBezTo>
                    <a:cubicBezTo>
                      <a:pt x="1" y="201"/>
                      <a:pt x="62" y="261"/>
                      <a:pt x="133" y="261"/>
                    </a:cubicBezTo>
                    <a:cubicBezTo>
                      <a:pt x="133" y="261"/>
                      <a:pt x="133" y="261"/>
                      <a:pt x="133" y="261"/>
                    </a:cubicBezTo>
                    <a:cubicBezTo>
                      <a:pt x="204" y="261"/>
                      <a:pt x="265" y="200"/>
                      <a:pt x="265" y="130"/>
                    </a:cubicBezTo>
                    <a:cubicBezTo>
                      <a:pt x="264" y="62"/>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1" name="Google Shape;381;p25"/>
              <p:cNvSpPr/>
              <p:nvPr/>
            </p:nvSpPr>
            <p:spPr>
              <a:xfrm>
                <a:off x="2594" y="1065"/>
                <a:ext cx="64" cy="62"/>
              </a:xfrm>
              <a:custGeom>
                <a:avLst/>
                <a:gdLst/>
                <a:ahLst/>
                <a:cxnLst/>
                <a:rect l="l" t="t" r="r" b="b"/>
                <a:pathLst>
                  <a:path w="266" h="261" extrusionOk="0">
                    <a:moveTo>
                      <a:pt x="133" y="0"/>
                    </a:moveTo>
                    <a:cubicBezTo>
                      <a:pt x="132" y="0"/>
                      <a:pt x="132" y="0"/>
                      <a:pt x="131" y="0"/>
                    </a:cubicBezTo>
                    <a:cubicBezTo>
                      <a:pt x="61" y="1"/>
                      <a:pt x="0" y="63"/>
                      <a:pt x="2" y="133"/>
                    </a:cubicBezTo>
                    <a:cubicBezTo>
                      <a:pt x="3" y="203"/>
                      <a:pt x="62" y="261"/>
                      <a:pt x="133" y="261"/>
                    </a:cubicBezTo>
                    <a:cubicBezTo>
                      <a:pt x="134" y="261"/>
                      <a:pt x="135" y="261"/>
                      <a:pt x="135" y="261"/>
                    </a:cubicBezTo>
                    <a:cubicBezTo>
                      <a:pt x="207" y="259"/>
                      <a:pt x="266" y="200"/>
                      <a:pt x="264" y="129"/>
                    </a:cubicBezTo>
                    <a:cubicBezTo>
                      <a:pt x="263" y="60"/>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2" name="Google Shape;382;p25"/>
              <p:cNvSpPr/>
              <p:nvPr/>
            </p:nvSpPr>
            <p:spPr>
              <a:xfrm>
                <a:off x="1883" y="1578"/>
                <a:ext cx="63" cy="64"/>
              </a:xfrm>
              <a:custGeom>
                <a:avLst/>
                <a:gdLst/>
                <a:ahLst/>
                <a:cxnLst/>
                <a:rect l="l" t="t" r="r" b="b"/>
                <a:pathLst>
                  <a:path w="261" h="265" extrusionOk="0">
                    <a:moveTo>
                      <a:pt x="131" y="0"/>
                    </a:moveTo>
                    <a:cubicBezTo>
                      <a:pt x="131" y="0"/>
                      <a:pt x="130" y="0"/>
                      <a:pt x="130" y="0"/>
                    </a:cubicBezTo>
                    <a:cubicBezTo>
                      <a:pt x="66" y="1"/>
                      <a:pt x="4" y="64"/>
                      <a:pt x="2" y="129"/>
                    </a:cubicBezTo>
                    <a:cubicBezTo>
                      <a:pt x="0" y="202"/>
                      <a:pt x="56" y="263"/>
                      <a:pt x="128" y="265"/>
                    </a:cubicBezTo>
                    <a:cubicBezTo>
                      <a:pt x="129" y="265"/>
                      <a:pt x="130" y="265"/>
                      <a:pt x="131" y="265"/>
                    </a:cubicBezTo>
                    <a:cubicBezTo>
                      <a:pt x="199" y="265"/>
                      <a:pt x="260" y="203"/>
                      <a:pt x="260" y="133"/>
                    </a:cubicBezTo>
                    <a:cubicBezTo>
                      <a:pt x="261" y="62"/>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3" name="Google Shape;383;p25"/>
              <p:cNvSpPr/>
              <p:nvPr/>
            </p:nvSpPr>
            <p:spPr>
              <a:xfrm>
                <a:off x="2950" y="1065"/>
                <a:ext cx="64" cy="62"/>
              </a:xfrm>
              <a:custGeom>
                <a:avLst/>
                <a:gdLst/>
                <a:ahLst/>
                <a:cxnLst/>
                <a:rect l="l" t="t" r="r" b="b"/>
                <a:pathLst>
                  <a:path w="266" h="261" extrusionOk="0">
                    <a:moveTo>
                      <a:pt x="133" y="0"/>
                    </a:moveTo>
                    <a:cubicBezTo>
                      <a:pt x="132" y="0"/>
                      <a:pt x="131" y="0"/>
                      <a:pt x="131" y="0"/>
                    </a:cubicBezTo>
                    <a:cubicBezTo>
                      <a:pt x="61" y="1"/>
                      <a:pt x="0" y="64"/>
                      <a:pt x="1" y="133"/>
                    </a:cubicBezTo>
                    <a:cubicBezTo>
                      <a:pt x="3" y="203"/>
                      <a:pt x="62" y="261"/>
                      <a:pt x="133" y="261"/>
                    </a:cubicBezTo>
                    <a:cubicBezTo>
                      <a:pt x="134" y="261"/>
                      <a:pt x="135" y="261"/>
                      <a:pt x="135" y="261"/>
                    </a:cubicBezTo>
                    <a:cubicBezTo>
                      <a:pt x="207" y="260"/>
                      <a:pt x="266" y="199"/>
                      <a:pt x="265" y="129"/>
                    </a:cubicBezTo>
                    <a:cubicBezTo>
                      <a:pt x="263" y="60"/>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4" name="Google Shape;384;p25"/>
              <p:cNvSpPr/>
              <p:nvPr/>
            </p:nvSpPr>
            <p:spPr>
              <a:xfrm>
                <a:off x="3022" y="1065"/>
                <a:ext cx="63" cy="62"/>
              </a:xfrm>
              <a:custGeom>
                <a:avLst/>
                <a:gdLst/>
                <a:ahLst/>
                <a:cxnLst/>
                <a:rect l="l" t="t" r="r" b="b"/>
                <a:pathLst>
                  <a:path w="262" h="261" extrusionOk="0">
                    <a:moveTo>
                      <a:pt x="133" y="0"/>
                    </a:moveTo>
                    <a:cubicBezTo>
                      <a:pt x="132" y="0"/>
                      <a:pt x="131" y="0"/>
                      <a:pt x="129" y="0"/>
                    </a:cubicBezTo>
                    <a:cubicBezTo>
                      <a:pt x="58" y="2"/>
                      <a:pt x="0" y="64"/>
                      <a:pt x="3" y="136"/>
                    </a:cubicBezTo>
                    <a:cubicBezTo>
                      <a:pt x="5" y="206"/>
                      <a:pt x="63" y="261"/>
                      <a:pt x="133" y="261"/>
                    </a:cubicBezTo>
                    <a:cubicBezTo>
                      <a:pt x="135" y="261"/>
                      <a:pt x="137" y="261"/>
                      <a:pt x="140" y="261"/>
                    </a:cubicBezTo>
                    <a:cubicBezTo>
                      <a:pt x="210" y="257"/>
                      <a:pt x="262" y="201"/>
                      <a:pt x="261" y="129"/>
                    </a:cubicBezTo>
                    <a:cubicBezTo>
                      <a:pt x="261" y="57"/>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5" name="Google Shape;385;p25"/>
              <p:cNvSpPr/>
              <p:nvPr/>
            </p:nvSpPr>
            <p:spPr>
              <a:xfrm>
                <a:off x="3163" y="1065"/>
                <a:ext cx="66" cy="62"/>
              </a:xfrm>
              <a:custGeom>
                <a:avLst/>
                <a:gdLst/>
                <a:ahLst/>
                <a:cxnLst/>
                <a:rect l="l" t="t" r="r" b="b"/>
                <a:pathLst>
                  <a:path w="273" h="261" extrusionOk="0">
                    <a:moveTo>
                      <a:pt x="138" y="0"/>
                    </a:moveTo>
                    <a:cubicBezTo>
                      <a:pt x="73" y="0"/>
                      <a:pt x="12" y="55"/>
                      <a:pt x="6" y="121"/>
                    </a:cubicBezTo>
                    <a:cubicBezTo>
                      <a:pt x="0" y="191"/>
                      <a:pt x="56" y="255"/>
                      <a:pt x="128" y="260"/>
                    </a:cubicBezTo>
                    <a:cubicBezTo>
                      <a:pt x="131" y="260"/>
                      <a:pt x="134" y="261"/>
                      <a:pt x="137" y="261"/>
                    </a:cubicBezTo>
                    <a:cubicBezTo>
                      <a:pt x="206" y="261"/>
                      <a:pt x="262" y="209"/>
                      <a:pt x="268" y="140"/>
                    </a:cubicBezTo>
                    <a:cubicBezTo>
                      <a:pt x="273" y="70"/>
                      <a:pt x="217" y="6"/>
                      <a:pt x="147" y="0"/>
                    </a:cubicBezTo>
                    <a:cubicBezTo>
                      <a:pt x="144" y="0"/>
                      <a:pt x="141" y="0"/>
                      <a:pt x="13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6" name="Google Shape;386;p25"/>
              <p:cNvSpPr/>
              <p:nvPr/>
            </p:nvSpPr>
            <p:spPr>
              <a:xfrm>
                <a:off x="2523" y="2532"/>
                <a:ext cx="64" cy="64"/>
              </a:xfrm>
              <a:custGeom>
                <a:avLst/>
                <a:gdLst/>
                <a:ahLst/>
                <a:cxnLst/>
                <a:rect l="l" t="t" r="r" b="b"/>
                <a:pathLst>
                  <a:path w="264" h="263" extrusionOk="0">
                    <a:moveTo>
                      <a:pt x="133" y="0"/>
                    </a:moveTo>
                    <a:cubicBezTo>
                      <a:pt x="67" y="0"/>
                      <a:pt x="7" y="56"/>
                      <a:pt x="4" y="124"/>
                    </a:cubicBezTo>
                    <a:cubicBezTo>
                      <a:pt x="0" y="196"/>
                      <a:pt x="56" y="259"/>
                      <a:pt x="128" y="263"/>
                    </a:cubicBezTo>
                    <a:cubicBezTo>
                      <a:pt x="130" y="263"/>
                      <a:pt x="132" y="263"/>
                      <a:pt x="134" y="263"/>
                    </a:cubicBezTo>
                    <a:cubicBezTo>
                      <a:pt x="202" y="263"/>
                      <a:pt x="260" y="206"/>
                      <a:pt x="262" y="135"/>
                    </a:cubicBezTo>
                    <a:cubicBezTo>
                      <a:pt x="264" y="61"/>
                      <a:pt x="207"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7" name="Google Shape;387;p25"/>
              <p:cNvSpPr/>
              <p:nvPr/>
            </p:nvSpPr>
            <p:spPr>
              <a:xfrm>
                <a:off x="3306" y="1065"/>
                <a:ext cx="65" cy="62"/>
              </a:xfrm>
              <a:custGeom>
                <a:avLst/>
                <a:gdLst/>
                <a:ahLst/>
                <a:cxnLst/>
                <a:rect l="l" t="t" r="r" b="b"/>
                <a:pathLst>
                  <a:path w="269" h="261" extrusionOk="0">
                    <a:moveTo>
                      <a:pt x="135" y="0"/>
                    </a:moveTo>
                    <a:cubicBezTo>
                      <a:pt x="68" y="0"/>
                      <a:pt x="5" y="59"/>
                      <a:pt x="3" y="127"/>
                    </a:cubicBezTo>
                    <a:cubicBezTo>
                      <a:pt x="0" y="197"/>
                      <a:pt x="60" y="259"/>
                      <a:pt x="131" y="261"/>
                    </a:cubicBezTo>
                    <a:cubicBezTo>
                      <a:pt x="132" y="261"/>
                      <a:pt x="133" y="261"/>
                      <a:pt x="135" y="261"/>
                    </a:cubicBezTo>
                    <a:cubicBezTo>
                      <a:pt x="204" y="261"/>
                      <a:pt x="265" y="204"/>
                      <a:pt x="267" y="134"/>
                    </a:cubicBezTo>
                    <a:cubicBezTo>
                      <a:pt x="269" y="67"/>
                      <a:pt x="207"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8" name="Google Shape;388;p25"/>
              <p:cNvSpPr/>
              <p:nvPr/>
            </p:nvSpPr>
            <p:spPr>
              <a:xfrm>
                <a:off x="2167" y="1652"/>
                <a:ext cx="63" cy="63"/>
              </a:xfrm>
              <a:custGeom>
                <a:avLst/>
                <a:gdLst/>
                <a:ahLst/>
                <a:cxnLst/>
                <a:rect l="l" t="t" r="r" b="b"/>
                <a:pathLst>
                  <a:path w="261" h="263" extrusionOk="0">
                    <a:moveTo>
                      <a:pt x="131" y="0"/>
                    </a:moveTo>
                    <a:cubicBezTo>
                      <a:pt x="63" y="0"/>
                      <a:pt x="2" y="61"/>
                      <a:pt x="1" y="130"/>
                    </a:cubicBezTo>
                    <a:cubicBezTo>
                      <a:pt x="0" y="200"/>
                      <a:pt x="61" y="262"/>
                      <a:pt x="130" y="263"/>
                    </a:cubicBezTo>
                    <a:cubicBezTo>
                      <a:pt x="131" y="263"/>
                      <a:pt x="131" y="263"/>
                      <a:pt x="132" y="263"/>
                    </a:cubicBezTo>
                    <a:cubicBezTo>
                      <a:pt x="202" y="263"/>
                      <a:pt x="260" y="205"/>
                      <a:pt x="260" y="133"/>
                    </a:cubicBezTo>
                    <a:cubicBezTo>
                      <a:pt x="261" y="61"/>
                      <a:pt x="204" y="0"/>
                      <a:pt x="133"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89" name="Google Shape;389;p25"/>
              <p:cNvSpPr/>
              <p:nvPr/>
            </p:nvSpPr>
            <p:spPr>
              <a:xfrm>
                <a:off x="3876" y="1065"/>
                <a:ext cx="63" cy="62"/>
              </a:xfrm>
              <a:custGeom>
                <a:avLst/>
                <a:gdLst/>
                <a:ahLst/>
                <a:cxnLst/>
                <a:rect l="l" t="t" r="r" b="b"/>
                <a:pathLst>
                  <a:path w="263" h="261" extrusionOk="0">
                    <a:moveTo>
                      <a:pt x="133" y="0"/>
                    </a:moveTo>
                    <a:cubicBezTo>
                      <a:pt x="132" y="0"/>
                      <a:pt x="130" y="0"/>
                      <a:pt x="128" y="0"/>
                    </a:cubicBezTo>
                    <a:cubicBezTo>
                      <a:pt x="57" y="3"/>
                      <a:pt x="0" y="64"/>
                      <a:pt x="3" y="137"/>
                    </a:cubicBezTo>
                    <a:cubicBezTo>
                      <a:pt x="6" y="206"/>
                      <a:pt x="63" y="261"/>
                      <a:pt x="133" y="261"/>
                    </a:cubicBezTo>
                    <a:cubicBezTo>
                      <a:pt x="133" y="261"/>
                      <a:pt x="133" y="261"/>
                      <a:pt x="133" y="261"/>
                    </a:cubicBezTo>
                    <a:cubicBezTo>
                      <a:pt x="207" y="261"/>
                      <a:pt x="263" y="203"/>
                      <a:pt x="261" y="128"/>
                    </a:cubicBezTo>
                    <a:cubicBezTo>
                      <a:pt x="260" y="56"/>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0" name="Google Shape;390;p25"/>
              <p:cNvSpPr/>
              <p:nvPr/>
            </p:nvSpPr>
            <p:spPr>
              <a:xfrm>
                <a:off x="2381" y="1578"/>
                <a:ext cx="63" cy="64"/>
              </a:xfrm>
              <a:custGeom>
                <a:avLst/>
                <a:gdLst/>
                <a:ahLst/>
                <a:cxnLst/>
                <a:rect l="l" t="t" r="r" b="b"/>
                <a:pathLst>
                  <a:path w="262" h="265" extrusionOk="0">
                    <a:moveTo>
                      <a:pt x="131" y="0"/>
                    </a:moveTo>
                    <a:cubicBezTo>
                      <a:pt x="130" y="0"/>
                      <a:pt x="128" y="0"/>
                      <a:pt x="127" y="0"/>
                    </a:cubicBezTo>
                    <a:cubicBezTo>
                      <a:pt x="56" y="3"/>
                      <a:pt x="0" y="63"/>
                      <a:pt x="2" y="136"/>
                    </a:cubicBezTo>
                    <a:cubicBezTo>
                      <a:pt x="4" y="207"/>
                      <a:pt x="62" y="265"/>
                      <a:pt x="130" y="265"/>
                    </a:cubicBezTo>
                    <a:cubicBezTo>
                      <a:pt x="132" y="265"/>
                      <a:pt x="133" y="265"/>
                      <a:pt x="135" y="265"/>
                    </a:cubicBezTo>
                    <a:cubicBezTo>
                      <a:pt x="204" y="262"/>
                      <a:pt x="262" y="200"/>
                      <a:pt x="260" y="129"/>
                    </a:cubicBezTo>
                    <a:cubicBezTo>
                      <a:pt x="258" y="60"/>
                      <a:pt x="198"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1" name="Google Shape;391;p25"/>
              <p:cNvSpPr/>
              <p:nvPr/>
            </p:nvSpPr>
            <p:spPr>
              <a:xfrm>
                <a:off x="5371" y="1872"/>
                <a:ext cx="64" cy="62"/>
              </a:xfrm>
              <a:custGeom>
                <a:avLst/>
                <a:gdLst/>
                <a:ahLst/>
                <a:cxnLst/>
                <a:rect l="l" t="t" r="r" b="b"/>
                <a:pathLst>
                  <a:path w="267" h="258" extrusionOk="0">
                    <a:moveTo>
                      <a:pt x="135" y="0"/>
                    </a:moveTo>
                    <a:cubicBezTo>
                      <a:pt x="134" y="0"/>
                      <a:pt x="134" y="0"/>
                      <a:pt x="134" y="0"/>
                    </a:cubicBezTo>
                    <a:cubicBezTo>
                      <a:pt x="65" y="1"/>
                      <a:pt x="6" y="56"/>
                      <a:pt x="3" y="125"/>
                    </a:cubicBezTo>
                    <a:cubicBezTo>
                      <a:pt x="0" y="196"/>
                      <a:pt x="58" y="256"/>
                      <a:pt x="132" y="258"/>
                    </a:cubicBezTo>
                    <a:cubicBezTo>
                      <a:pt x="133" y="258"/>
                      <a:pt x="134" y="258"/>
                      <a:pt x="135" y="258"/>
                    </a:cubicBezTo>
                    <a:cubicBezTo>
                      <a:pt x="207" y="258"/>
                      <a:pt x="266" y="201"/>
                      <a:pt x="267" y="130"/>
                    </a:cubicBezTo>
                    <a:cubicBezTo>
                      <a:pt x="267" y="61"/>
                      <a:pt x="20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2" name="Google Shape;392;p25"/>
              <p:cNvSpPr/>
              <p:nvPr/>
            </p:nvSpPr>
            <p:spPr>
              <a:xfrm>
                <a:off x="4517" y="1065"/>
                <a:ext cx="64" cy="62"/>
              </a:xfrm>
              <a:custGeom>
                <a:avLst/>
                <a:gdLst/>
                <a:ahLst/>
                <a:cxnLst/>
                <a:rect l="l" t="t" r="r" b="b"/>
                <a:pathLst>
                  <a:path w="266" h="261" extrusionOk="0">
                    <a:moveTo>
                      <a:pt x="133" y="0"/>
                    </a:moveTo>
                    <a:cubicBezTo>
                      <a:pt x="64" y="0"/>
                      <a:pt x="2" y="61"/>
                      <a:pt x="1" y="129"/>
                    </a:cubicBezTo>
                    <a:cubicBezTo>
                      <a:pt x="0" y="199"/>
                      <a:pt x="60" y="260"/>
                      <a:pt x="131" y="261"/>
                    </a:cubicBezTo>
                    <a:cubicBezTo>
                      <a:pt x="132" y="261"/>
                      <a:pt x="132" y="261"/>
                      <a:pt x="133" y="261"/>
                    </a:cubicBezTo>
                    <a:cubicBezTo>
                      <a:pt x="204" y="261"/>
                      <a:pt x="264" y="202"/>
                      <a:pt x="265" y="132"/>
                    </a:cubicBezTo>
                    <a:cubicBezTo>
                      <a:pt x="266" y="63"/>
                      <a:pt x="204"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3" name="Google Shape;393;p25"/>
              <p:cNvSpPr/>
              <p:nvPr/>
            </p:nvSpPr>
            <p:spPr>
              <a:xfrm>
                <a:off x="4873" y="1726"/>
                <a:ext cx="64" cy="62"/>
              </a:xfrm>
              <a:custGeom>
                <a:avLst/>
                <a:gdLst/>
                <a:ahLst/>
                <a:cxnLst/>
                <a:rect l="l" t="t" r="r" b="b"/>
                <a:pathLst>
                  <a:path w="266" h="259" extrusionOk="0">
                    <a:moveTo>
                      <a:pt x="134" y="0"/>
                    </a:moveTo>
                    <a:cubicBezTo>
                      <a:pt x="133" y="0"/>
                      <a:pt x="132" y="0"/>
                      <a:pt x="131" y="0"/>
                    </a:cubicBezTo>
                    <a:cubicBezTo>
                      <a:pt x="57" y="2"/>
                      <a:pt x="0" y="63"/>
                      <a:pt x="4" y="135"/>
                    </a:cubicBezTo>
                    <a:cubicBezTo>
                      <a:pt x="7" y="202"/>
                      <a:pt x="67" y="259"/>
                      <a:pt x="134" y="259"/>
                    </a:cubicBezTo>
                    <a:cubicBezTo>
                      <a:pt x="206" y="259"/>
                      <a:pt x="266" y="198"/>
                      <a:pt x="265" y="127"/>
                    </a:cubicBezTo>
                    <a:cubicBezTo>
                      <a:pt x="264" y="56"/>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4" name="Google Shape;394;p25"/>
              <p:cNvSpPr/>
              <p:nvPr/>
            </p:nvSpPr>
            <p:spPr>
              <a:xfrm>
                <a:off x="4873" y="1065"/>
                <a:ext cx="64" cy="62"/>
              </a:xfrm>
              <a:custGeom>
                <a:avLst/>
                <a:gdLst/>
                <a:ahLst/>
                <a:cxnLst/>
                <a:rect l="l" t="t" r="r" b="b"/>
                <a:pathLst>
                  <a:path w="264" h="261" extrusionOk="0">
                    <a:moveTo>
                      <a:pt x="132" y="0"/>
                    </a:moveTo>
                    <a:cubicBezTo>
                      <a:pt x="63" y="0"/>
                      <a:pt x="2" y="60"/>
                      <a:pt x="1" y="129"/>
                    </a:cubicBezTo>
                    <a:cubicBezTo>
                      <a:pt x="0" y="200"/>
                      <a:pt x="58" y="260"/>
                      <a:pt x="130" y="261"/>
                    </a:cubicBezTo>
                    <a:cubicBezTo>
                      <a:pt x="130" y="261"/>
                      <a:pt x="131" y="261"/>
                      <a:pt x="132" y="261"/>
                    </a:cubicBezTo>
                    <a:cubicBezTo>
                      <a:pt x="202" y="261"/>
                      <a:pt x="261" y="203"/>
                      <a:pt x="262" y="133"/>
                    </a:cubicBezTo>
                    <a:cubicBezTo>
                      <a:pt x="264" y="62"/>
                      <a:pt x="204" y="1"/>
                      <a:pt x="134"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5" name="Google Shape;395;p25"/>
              <p:cNvSpPr/>
              <p:nvPr/>
            </p:nvSpPr>
            <p:spPr>
              <a:xfrm>
                <a:off x="1740" y="1432"/>
                <a:ext cx="64" cy="62"/>
              </a:xfrm>
              <a:custGeom>
                <a:avLst/>
                <a:gdLst/>
                <a:ahLst/>
                <a:cxnLst/>
                <a:rect l="l" t="t" r="r" b="b"/>
                <a:pathLst>
                  <a:path w="265" h="258" extrusionOk="0">
                    <a:moveTo>
                      <a:pt x="133" y="0"/>
                    </a:moveTo>
                    <a:cubicBezTo>
                      <a:pt x="133" y="0"/>
                      <a:pt x="133" y="0"/>
                      <a:pt x="132" y="0"/>
                    </a:cubicBezTo>
                    <a:cubicBezTo>
                      <a:pt x="63" y="0"/>
                      <a:pt x="6" y="55"/>
                      <a:pt x="3" y="124"/>
                    </a:cubicBezTo>
                    <a:cubicBezTo>
                      <a:pt x="0" y="197"/>
                      <a:pt x="56" y="256"/>
                      <a:pt x="130" y="258"/>
                    </a:cubicBezTo>
                    <a:cubicBezTo>
                      <a:pt x="131" y="258"/>
                      <a:pt x="132" y="258"/>
                      <a:pt x="132" y="258"/>
                    </a:cubicBezTo>
                    <a:cubicBezTo>
                      <a:pt x="206" y="258"/>
                      <a:pt x="263" y="203"/>
                      <a:pt x="264" y="130"/>
                    </a:cubicBezTo>
                    <a:cubicBezTo>
                      <a:pt x="265" y="59"/>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6" name="Google Shape;396;p25"/>
              <p:cNvSpPr/>
              <p:nvPr/>
            </p:nvSpPr>
            <p:spPr>
              <a:xfrm>
                <a:off x="1811" y="1432"/>
                <a:ext cx="64" cy="62"/>
              </a:xfrm>
              <a:custGeom>
                <a:avLst/>
                <a:gdLst/>
                <a:ahLst/>
                <a:cxnLst/>
                <a:rect l="l" t="t" r="r" b="b"/>
                <a:pathLst>
                  <a:path w="265" h="257" extrusionOk="0">
                    <a:moveTo>
                      <a:pt x="133" y="0"/>
                    </a:moveTo>
                    <a:cubicBezTo>
                      <a:pt x="132" y="0"/>
                      <a:pt x="131" y="0"/>
                      <a:pt x="130" y="0"/>
                    </a:cubicBezTo>
                    <a:cubicBezTo>
                      <a:pt x="58" y="1"/>
                      <a:pt x="0" y="63"/>
                      <a:pt x="3" y="134"/>
                    </a:cubicBezTo>
                    <a:cubicBezTo>
                      <a:pt x="6" y="204"/>
                      <a:pt x="61" y="257"/>
                      <a:pt x="133" y="257"/>
                    </a:cubicBezTo>
                    <a:cubicBezTo>
                      <a:pt x="133" y="257"/>
                      <a:pt x="133" y="257"/>
                      <a:pt x="134" y="257"/>
                    </a:cubicBezTo>
                    <a:cubicBezTo>
                      <a:pt x="207" y="257"/>
                      <a:pt x="265" y="200"/>
                      <a:pt x="264" y="128"/>
                    </a:cubicBezTo>
                    <a:cubicBezTo>
                      <a:pt x="263"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7" name="Google Shape;397;p25"/>
              <p:cNvSpPr/>
              <p:nvPr/>
            </p:nvSpPr>
            <p:spPr>
              <a:xfrm>
                <a:off x="3877" y="1578"/>
                <a:ext cx="62" cy="64"/>
              </a:xfrm>
              <a:custGeom>
                <a:avLst/>
                <a:gdLst/>
                <a:ahLst/>
                <a:cxnLst/>
                <a:rect l="l" t="t" r="r" b="b"/>
                <a:pathLst>
                  <a:path w="259" h="265" extrusionOk="0">
                    <a:moveTo>
                      <a:pt x="130" y="0"/>
                    </a:moveTo>
                    <a:cubicBezTo>
                      <a:pt x="130" y="0"/>
                      <a:pt x="130" y="0"/>
                      <a:pt x="130" y="0"/>
                    </a:cubicBezTo>
                    <a:cubicBezTo>
                      <a:pt x="60" y="0"/>
                      <a:pt x="0" y="62"/>
                      <a:pt x="0" y="132"/>
                    </a:cubicBezTo>
                    <a:cubicBezTo>
                      <a:pt x="0" y="202"/>
                      <a:pt x="61" y="265"/>
                      <a:pt x="130" y="265"/>
                    </a:cubicBezTo>
                    <a:cubicBezTo>
                      <a:pt x="130" y="265"/>
                      <a:pt x="130" y="265"/>
                      <a:pt x="130" y="265"/>
                    </a:cubicBezTo>
                    <a:cubicBezTo>
                      <a:pt x="200" y="265"/>
                      <a:pt x="259" y="205"/>
                      <a:pt x="259" y="133"/>
                    </a:cubicBezTo>
                    <a:cubicBezTo>
                      <a:pt x="259" y="60"/>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8" name="Google Shape;398;p25"/>
              <p:cNvSpPr/>
              <p:nvPr/>
            </p:nvSpPr>
            <p:spPr>
              <a:xfrm>
                <a:off x="4160" y="2459"/>
                <a:ext cx="65" cy="62"/>
              </a:xfrm>
              <a:custGeom>
                <a:avLst/>
                <a:gdLst/>
                <a:ahLst/>
                <a:cxnLst/>
                <a:rect l="l" t="t" r="r" b="b"/>
                <a:pathLst>
                  <a:path w="269" h="259" extrusionOk="0">
                    <a:moveTo>
                      <a:pt x="135" y="0"/>
                    </a:moveTo>
                    <a:cubicBezTo>
                      <a:pt x="134" y="0"/>
                      <a:pt x="132" y="0"/>
                      <a:pt x="131" y="0"/>
                    </a:cubicBezTo>
                    <a:cubicBezTo>
                      <a:pt x="61" y="3"/>
                      <a:pt x="0" y="69"/>
                      <a:pt x="3" y="137"/>
                    </a:cubicBezTo>
                    <a:cubicBezTo>
                      <a:pt x="6" y="205"/>
                      <a:pt x="63" y="259"/>
                      <a:pt x="129" y="259"/>
                    </a:cubicBezTo>
                    <a:cubicBezTo>
                      <a:pt x="130" y="259"/>
                      <a:pt x="132" y="259"/>
                      <a:pt x="134" y="259"/>
                    </a:cubicBezTo>
                    <a:cubicBezTo>
                      <a:pt x="210" y="256"/>
                      <a:pt x="269" y="198"/>
                      <a:pt x="267" y="129"/>
                    </a:cubicBezTo>
                    <a:cubicBezTo>
                      <a:pt x="265" y="61"/>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399" name="Google Shape;399;p25"/>
              <p:cNvSpPr/>
              <p:nvPr/>
            </p:nvSpPr>
            <p:spPr>
              <a:xfrm>
                <a:off x="4090" y="2459"/>
                <a:ext cx="63" cy="63"/>
              </a:xfrm>
              <a:custGeom>
                <a:avLst/>
                <a:gdLst/>
                <a:ahLst/>
                <a:cxnLst/>
                <a:rect l="l" t="t" r="r" b="b"/>
                <a:pathLst>
                  <a:path w="260" h="264" extrusionOk="0">
                    <a:moveTo>
                      <a:pt x="131" y="0"/>
                    </a:moveTo>
                    <a:cubicBezTo>
                      <a:pt x="130" y="0"/>
                      <a:pt x="129" y="0"/>
                      <a:pt x="128" y="0"/>
                    </a:cubicBezTo>
                    <a:cubicBezTo>
                      <a:pt x="56" y="1"/>
                      <a:pt x="0" y="62"/>
                      <a:pt x="2" y="136"/>
                    </a:cubicBezTo>
                    <a:cubicBezTo>
                      <a:pt x="3" y="206"/>
                      <a:pt x="59" y="262"/>
                      <a:pt x="128" y="264"/>
                    </a:cubicBezTo>
                    <a:cubicBezTo>
                      <a:pt x="129" y="264"/>
                      <a:pt x="130" y="264"/>
                      <a:pt x="130" y="264"/>
                    </a:cubicBezTo>
                    <a:cubicBezTo>
                      <a:pt x="200" y="264"/>
                      <a:pt x="260" y="203"/>
                      <a:pt x="260" y="132"/>
                    </a:cubicBezTo>
                    <a:cubicBezTo>
                      <a:pt x="260" y="61"/>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0" name="Google Shape;400;p25"/>
              <p:cNvSpPr/>
              <p:nvPr/>
            </p:nvSpPr>
            <p:spPr>
              <a:xfrm>
                <a:off x="4803" y="1652"/>
                <a:ext cx="62" cy="63"/>
              </a:xfrm>
              <a:custGeom>
                <a:avLst/>
                <a:gdLst/>
                <a:ahLst/>
                <a:cxnLst/>
                <a:rect l="l" t="t" r="r" b="b"/>
                <a:pathLst>
                  <a:path w="261" h="263" extrusionOk="0">
                    <a:moveTo>
                      <a:pt x="130" y="0"/>
                    </a:moveTo>
                    <a:cubicBezTo>
                      <a:pt x="130" y="0"/>
                      <a:pt x="130" y="0"/>
                      <a:pt x="130" y="0"/>
                    </a:cubicBezTo>
                    <a:cubicBezTo>
                      <a:pt x="59" y="0"/>
                      <a:pt x="0" y="61"/>
                      <a:pt x="0" y="132"/>
                    </a:cubicBezTo>
                    <a:cubicBezTo>
                      <a:pt x="0" y="203"/>
                      <a:pt x="60" y="263"/>
                      <a:pt x="130" y="263"/>
                    </a:cubicBezTo>
                    <a:cubicBezTo>
                      <a:pt x="130" y="263"/>
                      <a:pt x="130" y="263"/>
                      <a:pt x="130" y="263"/>
                    </a:cubicBezTo>
                    <a:cubicBezTo>
                      <a:pt x="199" y="263"/>
                      <a:pt x="261" y="200"/>
                      <a:pt x="261" y="131"/>
                    </a:cubicBezTo>
                    <a:cubicBezTo>
                      <a:pt x="261" y="61"/>
                      <a:pt x="199"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1" name="Google Shape;401;p25"/>
              <p:cNvSpPr/>
              <p:nvPr/>
            </p:nvSpPr>
            <p:spPr>
              <a:xfrm>
                <a:off x="3378" y="2019"/>
                <a:ext cx="63" cy="63"/>
              </a:xfrm>
              <a:custGeom>
                <a:avLst/>
                <a:gdLst/>
                <a:ahLst/>
                <a:cxnLst/>
                <a:rect l="l" t="t" r="r" b="b"/>
                <a:pathLst>
                  <a:path w="260" h="264" extrusionOk="0">
                    <a:moveTo>
                      <a:pt x="131" y="0"/>
                    </a:moveTo>
                    <a:cubicBezTo>
                      <a:pt x="130" y="0"/>
                      <a:pt x="130" y="0"/>
                      <a:pt x="130" y="0"/>
                    </a:cubicBezTo>
                    <a:cubicBezTo>
                      <a:pt x="59" y="0"/>
                      <a:pt x="0" y="62"/>
                      <a:pt x="1" y="135"/>
                    </a:cubicBezTo>
                    <a:cubicBezTo>
                      <a:pt x="3" y="203"/>
                      <a:pt x="60" y="262"/>
                      <a:pt x="127" y="263"/>
                    </a:cubicBezTo>
                    <a:cubicBezTo>
                      <a:pt x="129" y="264"/>
                      <a:pt x="130" y="264"/>
                      <a:pt x="131" y="264"/>
                    </a:cubicBezTo>
                    <a:cubicBezTo>
                      <a:pt x="201" y="264"/>
                      <a:pt x="259" y="205"/>
                      <a:pt x="259" y="133"/>
                    </a:cubicBezTo>
                    <a:cubicBezTo>
                      <a:pt x="260" y="60"/>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2" name="Google Shape;402;p25"/>
              <p:cNvSpPr/>
              <p:nvPr/>
            </p:nvSpPr>
            <p:spPr>
              <a:xfrm>
                <a:off x="2595" y="3193"/>
                <a:ext cx="63" cy="62"/>
              </a:xfrm>
              <a:custGeom>
                <a:avLst/>
                <a:gdLst/>
                <a:ahLst/>
                <a:cxnLst/>
                <a:rect l="l" t="t" r="r" b="b"/>
                <a:pathLst>
                  <a:path w="264" h="258" extrusionOk="0">
                    <a:moveTo>
                      <a:pt x="132" y="0"/>
                    </a:moveTo>
                    <a:cubicBezTo>
                      <a:pt x="131" y="0"/>
                      <a:pt x="130" y="0"/>
                      <a:pt x="129" y="0"/>
                    </a:cubicBezTo>
                    <a:cubicBezTo>
                      <a:pt x="60" y="2"/>
                      <a:pt x="3" y="58"/>
                      <a:pt x="1" y="127"/>
                    </a:cubicBezTo>
                    <a:cubicBezTo>
                      <a:pt x="0" y="199"/>
                      <a:pt x="59" y="258"/>
                      <a:pt x="132" y="258"/>
                    </a:cubicBezTo>
                    <a:cubicBezTo>
                      <a:pt x="132" y="258"/>
                      <a:pt x="132" y="258"/>
                      <a:pt x="132" y="258"/>
                    </a:cubicBezTo>
                    <a:cubicBezTo>
                      <a:pt x="206" y="258"/>
                      <a:pt x="264" y="201"/>
                      <a:pt x="263" y="128"/>
                    </a:cubicBezTo>
                    <a:cubicBezTo>
                      <a:pt x="262" y="57"/>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3" name="Google Shape;403;p25"/>
              <p:cNvSpPr/>
              <p:nvPr/>
            </p:nvSpPr>
            <p:spPr>
              <a:xfrm>
                <a:off x="2310" y="1432"/>
                <a:ext cx="64" cy="62"/>
              </a:xfrm>
              <a:custGeom>
                <a:avLst/>
                <a:gdLst/>
                <a:ahLst/>
                <a:cxnLst/>
                <a:rect l="l" t="t" r="r" b="b"/>
                <a:pathLst>
                  <a:path w="267" h="258" extrusionOk="0">
                    <a:moveTo>
                      <a:pt x="132" y="0"/>
                    </a:moveTo>
                    <a:cubicBezTo>
                      <a:pt x="61" y="0"/>
                      <a:pt x="1" y="57"/>
                      <a:pt x="1" y="128"/>
                    </a:cubicBezTo>
                    <a:cubicBezTo>
                      <a:pt x="0" y="200"/>
                      <a:pt x="58" y="258"/>
                      <a:pt x="132" y="258"/>
                    </a:cubicBezTo>
                    <a:cubicBezTo>
                      <a:pt x="132" y="258"/>
                      <a:pt x="132" y="258"/>
                      <a:pt x="132" y="258"/>
                    </a:cubicBezTo>
                    <a:cubicBezTo>
                      <a:pt x="203" y="258"/>
                      <a:pt x="260" y="204"/>
                      <a:pt x="263" y="135"/>
                    </a:cubicBezTo>
                    <a:cubicBezTo>
                      <a:pt x="267" y="65"/>
                      <a:pt x="207" y="1"/>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4" name="Google Shape;404;p25"/>
              <p:cNvSpPr/>
              <p:nvPr/>
            </p:nvSpPr>
            <p:spPr>
              <a:xfrm>
                <a:off x="1811" y="1211"/>
                <a:ext cx="64" cy="64"/>
              </a:xfrm>
              <a:custGeom>
                <a:avLst/>
                <a:gdLst/>
                <a:ahLst/>
                <a:cxnLst/>
                <a:rect l="l" t="t" r="r" b="b"/>
                <a:pathLst>
                  <a:path w="266" h="263" extrusionOk="0">
                    <a:moveTo>
                      <a:pt x="134" y="0"/>
                    </a:moveTo>
                    <a:cubicBezTo>
                      <a:pt x="133" y="0"/>
                      <a:pt x="131" y="0"/>
                      <a:pt x="129" y="0"/>
                    </a:cubicBezTo>
                    <a:cubicBezTo>
                      <a:pt x="59" y="2"/>
                      <a:pt x="0" y="65"/>
                      <a:pt x="3" y="135"/>
                    </a:cubicBezTo>
                    <a:cubicBezTo>
                      <a:pt x="5" y="203"/>
                      <a:pt x="67" y="263"/>
                      <a:pt x="134" y="263"/>
                    </a:cubicBezTo>
                    <a:cubicBezTo>
                      <a:pt x="135" y="263"/>
                      <a:pt x="136" y="263"/>
                      <a:pt x="138" y="263"/>
                    </a:cubicBezTo>
                    <a:cubicBezTo>
                      <a:pt x="209" y="260"/>
                      <a:pt x="266" y="198"/>
                      <a:pt x="264" y="127"/>
                    </a:cubicBezTo>
                    <a:cubicBezTo>
                      <a:pt x="262" y="58"/>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5" name="Google Shape;405;p25"/>
              <p:cNvSpPr/>
              <p:nvPr/>
            </p:nvSpPr>
            <p:spPr>
              <a:xfrm>
                <a:off x="2452" y="1432"/>
                <a:ext cx="64" cy="62"/>
              </a:xfrm>
              <a:custGeom>
                <a:avLst/>
                <a:gdLst/>
                <a:ahLst/>
                <a:cxnLst/>
                <a:rect l="l" t="t" r="r" b="b"/>
                <a:pathLst>
                  <a:path w="265" h="258" extrusionOk="0">
                    <a:moveTo>
                      <a:pt x="133" y="0"/>
                    </a:moveTo>
                    <a:cubicBezTo>
                      <a:pt x="133" y="0"/>
                      <a:pt x="133" y="0"/>
                      <a:pt x="133" y="0"/>
                    </a:cubicBezTo>
                    <a:cubicBezTo>
                      <a:pt x="62" y="0"/>
                      <a:pt x="0" y="60"/>
                      <a:pt x="0" y="129"/>
                    </a:cubicBezTo>
                    <a:cubicBezTo>
                      <a:pt x="0" y="200"/>
                      <a:pt x="60" y="258"/>
                      <a:pt x="133" y="258"/>
                    </a:cubicBezTo>
                    <a:cubicBezTo>
                      <a:pt x="133" y="258"/>
                      <a:pt x="133" y="258"/>
                      <a:pt x="133" y="258"/>
                    </a:cubicBezTo>
                    <a:cubicBezTo>
                      <a:pt x="206" y="258"/>
                      <a:pt x="265" y="200"/>
                      <a:pt x="265" y="129"/>
                    </a:cubicBezTo>
                    <a:cubicBezTo>
                      <a:pt x="265" y="60"/>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6" name="Google Shape;406;p25"/>
              <p:cNvSpPr/>
              <p:nvPr/>
            </p:nvSpPr>
            <p:spPr>
              <a:xfrm>
                <a:off x="5158" y="1065"/>
                <a:ext cx="64" cy="62"/>
              </a:xfrm>
              <a:custGeom>
                <a:avLst/>
                <a:gdLst/>
                <a:ahLst/>
                <a:cxnLst/>
                <a:rect l="l" t="t" r="r" b="b"/>
                <a:pathLst>
                  <a:path w="266" h="261" extrusionOk="0">
                    <a:moveTo>
                      <a:pt x="133" y="0"/>
                    </a:moveTo>
                    <a:cubicBezTo>
                      <a:pt x="63" y="0"/>
                      <a:pt x="2" y="61"/>
                      <a:pt x="1" y="130"/>
                    </a:cubicBezTo>
                    <a:cubicBezTo>
                      <a:pt x="0" y="200"/>
                      <a:pt x="61" y="261"/>
                      <a:pt x="132" y="261"/>
                    </a:cubicBezTo>
                    <a:cubicBezTo>
                      <a:pt x="132" y="261"/>
                      <a:pt x="132" y="261"/>
                      <a:pt x="132" y="261"/>
                    </a:cubicBezTo>
                    <a:cubicBezTo>
                      <a:pt x="204" y="260"/>
                      <a:pt x="263" y="203"/>
                      <a:pt x="264" y="131"/>
                    </a:cubicBezTo>
                    <a:cubicBezTo>
                      <a:pt x="266" y="64"/>
                      <a:pt x="203"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7" name="Google Shape;407;p25"/>
              <p:cNvSpPr/>
              <p:nvPr/>
            </p:nvSpPr>
            <p:spPr>
              <a:xfrm>
                <a:off x="4873" y="1651"/>
                <a:ext cx="64" cy="64"/>
              </a:xfrm>
              <a:custGeom>
                <a:avLst/>
                <a:gdLst/>
                <a:ahLst/>
                <a:cxnLst/>
                <a:rect l="l" t="t" r="r" b="b"/>
                <a:pathLst>
                  <a:path w="265" h="264" extrusionOk="0">
                    <a:moveTo>
                      <a:pt x="133" y="0"/>
                    </a:moveTo>
                    <a:cubicBezTo>
                      <a:pt x="65" y="0"/>
                      <a:pt x="3" y="61"/>
                      <a:pt x="2" y="130"/>
                    </a:cubicBezTo>
                    <a:cubicBezTo>
                      <a:pt x="0" y="198"/>
                      <a:pt x="61" y="262"/>
                      <a:pt x="130" y="264"/>
                    </a:cubicBezTo>
                    <a:cubicBezTo>
                      <a:pt x="131" y="264"/>
                      <a:pt x="132" y="264"/>
                      <a:pt x="133" y="264"/>
                    </a:cubicBezTo>
                    <a:cubicBezTo>
                      <a:pt x="201" y="264"/>
                      <a:pt x="262" y="205"/>
                      <a:pt x="263" y="136"/>
                    </a:cubicBezTo>
                    <a:cubicBezTo>
                      <a:pt x="265" y="66"/>
                      <a:pt x="205" y="2"/>
                      <a:pt x="135" y="1"/>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8" name="Google Shape;408;p25"/>
              <p:cNvSpPr/>
              <p:nvPr/>
            </p:nvSpPr>
            <p:spPr>
              <a:xfrm>
                <a:off x="1740" y="1211"/>
                <a:ext cx="64" cy="64"/>
              </a:xfrm>
              <a:custGeom>
                <a:avLst/>
                <a:gdLst/>
                <a:ahLst/>
                <a:cxnLst/>
                <a:rect l="l" t="t" r="r" b="b"/>
                <a:pathLst>
                  <a:path w="266" h="263" extrusionOk="0">
                    <a:moveTo>
                      <a:pt x="133" y="0"/>
                    </a:moveTo>
                    <a:cubicBezTo>
                      <a:pt x="132" y="0"/>
                      <a:pt x="131" y="0"/>
                      <a:pt x="130" y="0"/>
                    </a:cubicBezTo>
                    <a:cubicBezTo>
                      <a:pt x="60" y="1"/>
                      <a:pt x="0" y="64"/>
                      <a:pt x="2" y="134"/>
                    </a:cubicBezTo>
                    <a:cubicBezTo>
                      <a:pt x="4" y="204"/>
                      <a:pt x="64" y="263"/>
                      <a:pt x="133" y="263"/>
                    </a:cubicBezTo>
                    <a:cubicBezTo>
                      <a:pt x="134" y="263"/>
                      <a:pt x="135" y="263"/>
                      <a:pt x="136" y="263"/>
                    </a:cubicBezTo>
                    <a:cubicBezTo>
                      <a:pt x="205" y="261"/>
                      <a:pt x="266" y="197"/>
                      <a:pt x="264" y="128"/>
                    </a:cubicBezTo>
                    <a:cubicBezTo>
                      <a:pt x="262" y="59"/>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09" name="Google Shape;409;p25"/>
              <p:cNvSpPr/>
              <p:nvPr/>
            </p:nvSpPr>
            <p:spPr>
              <a:xfrm>
                <a:off x="3449" y="1432"/>
                <a:ext cx="64" cy="62"/>
              </a:xfrm>
              <a:custGeom>
                <a:avLst/>
                <a:gdLst/>
                <a:ahLst/>
                <a:cxnLst/>
                <a:rect l="l" t="t" r="r" b="b"/>
                <a:pathLst>
                  <a:path w="267" h="258" extrusionOk="0">
                    <a:moveTo>
                      <a:pt x="134" y="0"/>
                    </a:moveTo>
                    <a:cubicBezTo>
                      <a:pt x="65" y="0"/>
                      <a:pt x="7" y="55"/>
                      <a:pt x="4" y="123"/>
                    </a:cubicBezTo>
                    <a:cubicBezTo>
                      <a:pt x="0" y="196"/>
                      <a:pt x="57" y="256"/>
                      <a:pt x="131" y="258"/>
                    </a:cubicBezTo>
                    <a:cubicBezTo>
                      <a:pt x="132" y="258"/>
                      <a:pt x="133" y="258"/>
                      <a:pt x="134" y="258"/>
                    </a:cubicBezTo>
                    <a:cubicBezTo>
                      <a:pt x="207" y="258"/>
                      <a:pt x="265" y="203"/>
                      <a:pt x="266" y="131"/>
                    </a:cubicBezTo>
                    <a:cubicBezTo>
                      <a:pt x="267" y="59"/>
                      <a:pt x="207" y="0"/>
                      <a:pt x="134" y="0"/>
                    </a:cubicBezTo>
                    <a:cubicBezTo>
                      <a:pt x="134"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0" name="Google Shape;410;p25"/>
              <p:cNvSpPr/>
              <p:nvPr/>
            </p:nvSpPr>
            <p:spPr>
              <a:xfrm>
                <a:off x="4019" y="1578"/>
                <a:ext cx="63" cy="64"/>
              </a:xfrm>
              <a:custGeom>
                <a:avLst/>
                <a:gdLst/>
                <a:ahLst/>
                <a:cxnLst/>
                <a:rect l="l" t="t" r="r" b="b"/>
                <a:pathLst>
                  <a:path w="265" h="265" extrusionOk="0">
                    <a:moveTo>
                      <a:pt x="133" y="0"/>
                    </a:moveTo>
                    <a:cubicBezTo>
                      <a:pt x="132" y="0"/>
                      <a:pt x="131" y="0"/>
                      <a:pt x="129" y="0"/>
                    </a:cubicBezTo>
                    <a:cubicBezTo>
                      <a:pt x="61" y="2"/>
                      <a:pt x="0" y="67"/>
                      <a:pt x="1" y="135"/>
                    </a:cubicBezTo>
                    <a:cubicBezTo>
                      <a:pt x="3" y="204"/>
                      <a:pt x="65" y="265"/>
                      <a:pt x="133" y="265"/>
                    </a:cubicBezTo>
                    <a:cubicBezTo>
                      <a:pt x="133" y="265"/>
                      <a:pt x="134" y="265"/>
                      <a:pt x="135" y="265"/>
                    </a:cubicBezTo>
                    <a:cubicBezTo>
                      <a:pt x="201" y="263"/>
                      <a:pt x="265" y="196"/>
                      <a:pt x="263" y="129"/>
                    </a:cubicBezTo>
                    <a:cubicBezTo>
                      <a:pt x="262" y="60"/>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1" name="Google Shape;411;p25"/>
              <p:cNvSpPr/>
              <p:nvPr/>
            </p:nvSpPr>
            <p:spPr>
              <a:xfrm>
                <a:off x="4018" y="1359"/>
                <a:ext cx="64" cy="62"/>
              </a:xfrm>
              <a:custGeom>
                <a:avLst/>
                <a:gdLst/>
                <a:ahLst/>
                <a:cxnLst/>
                <a:rect l="l" t="t" r="r" b="b"/>
                <a:pathLst>
                  <a:path w="264" h="257" extrusionOk="0">
                    <a:moveTo>
                      <a:pt x="133" y="0"/>
                    </a:moveTo>
                    <a:cubicBezTo>
                      <a:pt x="133" y="0"/>
                      <a:pt x="132" y="0"/>
                      <a:pt x="131" y="0"/>
                    </a:cubicBezTo>
                    <a:cubicBezTo>
                      <a:pt x="60" y="1"/>
                      <a:pt x="4" y="55"/>
                      <a:pt x="2" y="124"/>
                    </a:cubicBezTo>
                    <a:cubicBezTo>
                      <a:pt x="0" y="196"/>
                      <a:pt x="58" y="256"/>
                      <a:pt x="131" y="257"/>
                    </a:cubicBezTo>
                    <a:cubicBezTo>
                      <a:pt x="132" y="257"/>
                      <a:pt x="133" y="257"/>
                      <a:pt x="133" y="257"/>
                    </a:cubicBezTo>
                    <a:cubicBezTo>
                      <a:pt x="205" y="257"/>
                      <a:pt x="264" y="199"/>
                      <a:pt x="264" y="128"/>
                    </a:cubicBezTo>
                    <a:cubicBezTo>
                      <a:pt x="264" y="57"/>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2" name="Google Shape;412;p25"/>
              <p:cNvSpPr/>
              <p:nvPr/>
            </p:nvSpPr>
            <p:spPr>
              <a:xfrm>
                <a:off x="3662" y="1432"/>
                <a:ext cx="64" cy="62"/>
              </a:xfrm>
              <a:custGeom>
                <a:avLst/>
                <a:gdLst/>
                <a:ahLst/>
                <a:cxnLst/>
                <a:rect l="l" t="t" r="r" b="b"/>
                <a:pathLst>
                  <a:path w="266" h="257" extrusionOk="0">
                    <a:moveTo>
                      <a:pt x="133" y="0"/>
                    </a:moveTo>
                    <a:cubicBezTo>
                      <a:pt x="133" y="0"/>
                      <a:pt x="133" y="0"/>
                      <a:pt x="133" y="0"/>
                    </a:cubicBezTo>
                    <a:cubicBezTo>
                      <a:pt x="61" y="0"/>
                      <a:pt x="0" y="61"/>
                      <a:pt x="2" y="132"/>
                    </a:cubicBezTo>
                    <a:cubicBezTo>
                      <a:pt x="3" y="201"/>
                      <a:pt x="59" y="256"/>
                      <a:pt x="130" y="257"/>
                    </a:cubicBezTo>
                    <a:cubicBezTo>
                      <a:pt x="131" y="257"/>
                      <a:pt x="132" y="257"/>
                      <a:pt x="133" y="257"/>
                    </a:cubicBezTo>
                    <a:cubicBezTo>
                      <a:pt x="206" y="257"/>
                      <a:pt x="265" y="201"/>
                      <a:pt x="266" y="131"/>
                    </a:cubicBezTo>
                    <a:cubicBezTo>
                      <a:pt x="266" y="61"/>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3" name="Google Shape;413;p25"/>
              <p:cNvSpPr/>
              <p:nvPr/>
            </p:nvSpPr>
            <p:spPr>
              <a:xfrm>
                <a:off x="5371" y="1065"/>
                <a:ext cx="64" cy="62"/>
              </a:xfrm>
              <a:custGeom>
                <a:avLst/>
                <a:gdLst/>
                <a:ahLst/>
                <a:cxnLst/>
                <a:rect l="l" t="t" r="r" b="b"/>
                <a:pathLst>
                  <a:path w="266" h="261" extrusionOk="0">
                    <a:moveTo>
                      <a:pt x="133" y="0"/>
                    </a:moveTo>
                    <a:cubicBezTo>
                      <a:pt x="132" y="0"/>
                      <a:pt x="132" y="0"/>
                      <a:pt x="131" y="0"/>
                    </a:cubicBezTo>
                    <a:cubicBezTo>
                      <a:pt x="62" y="1"/>
                      <a:pt x="0" y="64"/>
                      <a:pt x="1" y="133"/>
                    </a:cubicBezTo>
                    <a:cubicBezTo>
                      <a:pt x="2" y="203"/>
                      <a:pt x="62" y="261"/>
                      <a:pt x="133" y="261"/>
                    </a:cubicBezTo>
                    <a:cubicBezTo>
                      <a:pt x="134" y="261"/>
                      <a:pt x="134" y="261"/>
                      <a:pt x="135" y="261"/>
                    </a:cubicBezTo>
                    <a:cubicBezTo>
                      <a:pt x="206" y="260"/>
                      <a:pt x="266" y="199"/>
                      <a:pt x="265" y="129"/>
                    </a:cubicBezTo>
                    <a:cubicBezTo>
                      <a:pt x="264" y="60"/>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4" name="Google Shape;414;p25"/>
              <p:cNvSpPr/>
              <p:nvPr/>
            </p:nvSpPr>
            <p:spPr>
              <a:xfrm>
                <a:off x="5118" y="918"/>
                <a:ext cx="64" cy="63"/>
              </a:xfrm>
              <a:custGeom>
                <a:avLst/>
                <a:gdLst/>
                <a:ahLst/>
                <a:cxnLst/>
                <a:rect l="l" t="t" r="r" b="b"/>
                <a:pathLst>
                  <a:path w="266" h="261" extrusionOk="0">
                    <a:moveTo>
                      <a:pt x="133" y="0"/>
                    </a:moveTo>
                    <a:cubicBezTo>
                      <a:pt x="132" y="0"/>
                      <a:pt x="132" y="0"/>
                      <a:pt x="131" y="0"/>
                    </a:cubicBezTo>
                    <a:cubicBezTo>
                      <a:pt x="62" y="1"/>
                      <a:pt x="0" y="63"/>
                      <a:pt x="1" y="132"/>
                    </a:cubicBezTo>
                    <a:cubicBezTo>
                      <a:pt x="2" y="202"/>
                      <a:pt x="62" y="261"/>
                      <a:pt x="133" y="261"/>
                    </a:cubicBezTo>
                    <a:cubicBezTo>
                      <a:pt x="133" y="261"/>
                      <a:pt x="134" y="261"/>
                      <a:pt x="135" y="261"/>
                    </a:cubicBezTo>
                    <a:cubicBezTo>
                      <a:pt x="205" y="260"/>
                      <a:pt x="266" y="199"/>
                      <a:pt x="264" y="128"/>
                    </a:cubicBezTo>
                    <a:cubicBezTo>
                      <a:pt x="263" y="60"/>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5" name="Google Shape;415;p25"/>
              <p:cNvSpPr/>
              <p:nvPr/>
            </p:nvSpPr>
            <p:spPr>
              <a:xfrm>
                <a:off x="1669" y="1138"/>
                <a:ext cx="63" cy="63"/>
              </a:xfrm>
              <a:custGeom>
                <a:avLst/>
                <a:gdLst/>
                <a:ahLst/>
                <a:cxnLst/>
                <a:rect l="l" t="t" r="r" b="b"/>
                <a:pathLst>
                  <a:path w="260" h="264" extrusionOk="0">
                    <a:moveTo>
                      <a:pt x="130" y="0"/>
                    </a:moveTo>
                    <a:cubicBezTo>
                      <a:pt x="61" y="0"/>
                      <a:pt x="1" y="61"/>
                      <a:pt x="0" y="131"/>
                    </a:cubicBezTo>
                    <a:cubicBezTo>
                      <a:pt x="0" y="201"/>
                      <a:pt x="61" y="264"/>
                      <a:pt x="130" y="264"/>
                    </a:cubicBezTo>
                    <a:cubicBezTo>
                      <a:pt x="130" y="264"/>
                      <a:pt x="131" y="264"/>
                      <a:pt x="131" y="264"/>
                    </a:cubicBezTo>
                    <a:cubicBezTo>
                      <a:pt x="203" y="263"/>
                      <a:pt x="260" y="203"/>
                      <a:pt x="259" y="129"/>
                    </a:cubicBezTo>
                    <a:cubicBezTo>
                      <a:pt x="257" y="59"/>
                      <a:pt x="202"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6" name="Google Shape;416;p25"/>
              <p:cNvSpPr/>
              <p:nvPr/>
            </p:nvSpPr>
            <p:spPr>
              <a:xfrm>
                <a:off x="1740" y="1138"/>
                <a:ext cx="64" cy="63"/>
              </a:xfrm>
              <a:custGeom>
                <a:avLst/>
                <a:gdLst/>
                <a:ahLst/>
                <a:cxnLst/>
                <a:rect l="l" t="t" r="r" b="b"/>
                <a:pathLst>
                  <a:path w="266" h="264" extrusionOk="0">
                    <a:moveTo>
                      <a:pt x="133" y="0"/>
                    </a:moveTo>
                    <a:cubicBezTo>
                      <a:pt x="65" y="0"/>
                      <a:pt x="4" y="59"/>
                      <a:pt x="2" y="128"/>
                    </a:cubicBezTo>
                    <a:cubicBezTo>
                      <a:pt x="0" y="198"/>
                      <a:pt x="60" y="262"/>
                      <a:pt x="129" y="264"/>
                    </a:cubicBezTo>
                    <a:cubicBezTo>
                      <a:pt x="131" y="264"/>
                      <a:pt x="132" y="264"/>
                      <a:pt x="133" y="264"/>
                    </a:cubicBezTo>
                    <a:cubicBezTo>
                      <a:pt x="200" y="264"/>
                      <a:pt x="262" y="204"/>
                      <a:pt x="264" y="136"/>
                    </a:cubicBezTo>
                    <a:cubicBezTo>
                      <a:pt x="266" y="67"/>
                      <a:pt x="206" y="2"/>
                      <a:pt x="137"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7" name="Google Shape;417;p25"/>
              <p:cNvSpPr/>
              <p:nvPr/>
            </p:nvSpPr>
            <p:spPr>
              <a:xfrm>
                <a:off x="5443" y="1211"/>
                <a:ext cx="63" cy="64"/>
              </a:xfrm>
              <a:custGeom>
                <a:avLst/>
                <a:gdLst/>
                <a:ahLst/>
                <a:cxnLst/>
                <a:rect l="l" t="t" r="r" b="b"/>
                <a:pathLst>
                  <a:path w="259" h="263" extrusionOk="0">
                    <a:moveTo>
                      <a:pt x="130" y="0"/>
                    </a:moveTo>
                    <a:cubicBezTo>
                      <a:pt x="129" y="0"/>
                      <a:pt x="129" y="0"/>
                      <a:pt x="129" y="0"/>
                    </a:cubicBezTo>
                    <a:cubicBezTo>
                      <a:pt x="57" y="1"/>
                      <a:pt x="0" y="61"/>
                      <a:pt x="1" y="135"/>
                    </a:cubicBezTo>
                    <a:cubicBezTo>
                      <a:pt x="3" y="205"/>
                      <a:pt x="58" y="261"/>
                      <a:pt x="127" y="263"/>
                    </a:cubicBezTo>
                    <a:cubicBezTo>
                      <a:pt x="128" y="263"/>
                      <a:pt x="129" y="263"/>
                      <a:pt x="130" y="263"/>
                    </a:cubicBezTo>
                    <a:cubicBezTo>
                      <a:pt x="200" y="263"/>
                      <a:pt x="259" y="204"/>
                      <a:pt x="259" y="132"/>
                    </a:cubicBezTo>
                    <a:cubicBezTo>
                      <a:pt x="259" y="60"/>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8" name="Google Shape;418;p25"/>
              <p:cNvSpPr/>
              <p:nvPr/>
            </p:nvSpPr>
            <p:spPr>
              <a:xfrm>
                <a:off x="4660" y="1799"/>
                <a:ext cx="63" cy="62"/>
              </a:xfrm>
              <a:custGeom>
                <a:avLst/>
                <a:gdLst/>
                <a:ahLst/>
                <a:cxnLst/>
                <a:rect l="l" t="t" r="r" b="b"/>
                <a:pathLst>
                  <a:path w="265" h="258" extrusionOk="0">
                    <a:moveTo>
                      <a:pt x="132" y="0"/>
                    </a:moveTo>
                    <a:cubicBezTo>
                      <a:pt x="60" y="0"/>
                      <a:pt x="1" y="57"/>
                      <a:pt x="0" y="128"/>
                    </a:cubicBezTo>
                    <a:cubicBezTo>
                      <a:pt x="0" y="197"/>
                      <a:pt x="60" y="257"/>
                      <a:pt x="131" y="258"/>
                    </a:cubicBezTo>
                    <a:cubicBezTo>
                      <a:pt x="132" y="258"/>
                      <a:pt x="132" y="258"/>
                      <a:pt x="132" y="258"/>
                    </a:cubicBezTo>
                    <a:cubicBezTo>
                      <a:pt x="204" y="258"/>
                      <a:pt x="264" y="200"/>
                      <a:pt x="264" y="130"/>
                    </a:cubicBezTo>
                    <a:cubicBezTo>
                      <a:pt x="265" y="59"/>
                      <a:pt x="206" y="1"/>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19" name="Google Shape;419;p25"/>
              <p:cNvSpPr/>
              <p:nvPr/>
            </p:nvSpPr>
            <p:spPr>
              <a:xfrm>
                <a:off x="5372" y="1578"/>
                <a:ext cx="63" cy="64"/>
              </a:xfrm>
              <a:custGeom>
                <a:avLst/>
                <a:gdLst/>
                <a:ahLst/>
                <a:cxnLst/>
                <a:rect l="l" t="t" r="r" b="b"/>
                <a:pathLst>
                  <a:path w="259" h="265" extrusionOk="0">
                    <a:moveTo>
                      <a:pt x="129" y="0"/>
                    </a:moveTo>
                    <a:cubicBezTo>
                      <a:pt x="129" y="0"/>
                      <a:pt x="128" y="0"/>
                      <a:pt x="128" y="0"/>
                    </a:cubicBezTo>
                    <a:cubicBezTo>
                      <a:pt x="62" y="1"/>
                      <a:pt x="0" y="67"/>
                      <a:pt x="1" y="136"/>
                    </a:cubicBezTo>
                    <a:cubicBezTo>
                      <a:pt x="2" y="206"/>
                      <a:pt x="61" y="265"/>
                      <a:pt x="129" y="265"/>
                    </a:cubicBezTo>
                    <a:cubicBezTo>
                      <a:pt x="130" y="265"/>
                      <a:pt x="132" y="265"/>
                      <a:pt x="134" y="265"/>
                    </a:cubicBezTo>
                    <a:cubicBezTo>
                      <a:pt x="202" y="262"/>
                      <a:pt x="259" y="201"/>
                      <a:pt x="257" y="135"/>
                    </a:cubicBezTo>
                    <a:cubicBezTo>
                      <a:pt x="255" y="64"/>
                      <a:pt x="195"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0" name="Google Shape;420;p25"/>
              <p:cNvSpPr/>
              <p:nvPr/>
            </p:nvSpPr>
            <p:spPr>
              <a:xfrm>
                <a:off x="4161" y="1432"/>
                <a:ext cx="64" cy="62"/>
              </a:xfrm>
              <a:custGeom>
                <a:avLst/>
                <a:gdLst/>
                <a:ahLst/>
                <a:cxnLst/>
                <a:rect l="l" t="t" r="r" b="b"/>
                <a:pathLst>
                  <a:path w="268" h="258" extrusionOk="0">
                    <a:moveTo>
                      <a:pt x="134" y="0"/>
                    </a:moveTo>
                    <a:cubicBezTo>
                      <a:pt x="65" y="0"/>
                      <a:pt x="4" y="57"/>
                      <a:pt x="2" y="126"/>
                    </a:cubicBezTo>
                    <a:cubicBezTo>
                      <a:pt x="0" y="197"/>
                      <a:pt x="58" y="256"/>
                      <a:pt x="131" y="258"/>
                    </a:cubicBezTo>
                    <a:cubicBezTo>
                      <a:pt x="132" y="258"/>
                      <a:pt x="133" y="258"/>
                      <a:pt x="134" y="258"/>
                    </a:cubicBezTo>
                    <a:cubicBezTo>
                      <a:pt x="206" y="258"/>
                      <a:pt x="264" y="203"/>
                      <a:pt x="266" y="132"/>
                    </a:cubicBezTo>
                    <a:cubicBezTo>
                      <a:pt x="268" y="64"/>
                      <a:pt x="208" y="1"/>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1" name="Google Shape;421;p25"/>
              <p:cNvSpPr/>
              <p:nvPr/>
            </p:nvSpPr>
            <p:spPr>
              <a:xfrm>
                <a:off x="2310" y="2386"/>
                <a:ext cx="63" cy="62"/>
              </a:xfrm>
              <a:custGeom>
                <a:avLst/>
                <a:gdLst/>
                <a:ahLst/>
                <a:cxnLst/>
                <a:rect l="l" t="t" r="r" b="b"/>
                <a:pathLst>
                  <a:path w="263" h="260" extrusionOk="0">
                    <a:moveTo>
                      <a:pt x="131" y="0"/>
                    </a:moveTo>
                    <a:cubicBezTo>
                      <a:pt x="131" y="0"/>
                      <a:pt x="131" y="0"/>
                      <a:pt x="131" y="0"/>
                    </a:cubicBezTo>
                    <a:cubicBezTo>
                      <a:pt x="61" y="0"/>
                      <a:pt x="0" y="62"/>
                      <a:pt x="0" y="131"/>
                    </a:cubicBezTo>
                    <a:cubicBezTo>
                      <a:pt x="0" y="202"/>
                      <a:pt x="59" y="260"/>
                      <a:pt x="131" y="260"/>
                    </a:cubicBezTo>
                    <a:cubicBezTo>
                      <a:pt x="131" y="260"/>
                      <a:pt x="131" y="260"/>
                      <a:pt x="131" y="260"/>
                    </a:cubicBezTo>
                    <a:cubicBezTo>
                      <a:pt x="204" y="260"/>
                      <a:pt x="263" y="202"/>
                      <a:pt x="263" y="131"/>
                    </a:cubicBezTo>
                    <a:cubicBezTo>
                      <a:pt x="262" y="61"/>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2" name="Google Shape;422;p25"/>
              <p:cNvSpPr/>
              <p:nvPr/>
            </p:nvSpPr>
            <p:spPr>
              <a:xfrm>
                <a:off x="5514" y="2312"/>
                <a:ext cx="64" cy="63"/>
              </a:xfrm>
              <a:custGeom>
                <a:avLst/>
                <a:gdLst/>
                <a:ahLst/>
                <a:cxnLst/>
                <a:rect l="l" t="t" r="r" b="b"/>
                <a:pathLst>
                  <a:path w="266" h="259" extrusionOk="0">
                    <a:moveTo>
                      <a:pt x="133" y="0"/>
                    </a:moveTo>
                    <a:cubicBezTo>
                      <a:pt x="63" y="0"/>
                      <a:pt x="1" y="60"/>
                      <a:pt x="1" y="129"/>
                    </a:cubicBezTo>
                    <a:cubicBezTo>
                      <a:pt x="0" y="199"/>
                      <a:pt x="59" y="258"/>
                      <a:pt x="131" y="259"/>
                    </a:cubicBezTo>
                    <a:cubicBezTo>
                      <a:pt x="132" y="259"/>
                      <a:pt x="132" y="259"/>
                      <a:pt x="132" y="259"/>
                    </a:cubicBezTo>
                    <a:cubicBezTo>
                      <a:pt x="205" y="259"/>
                      <a:pt x="264" y="202"/>
                      <a:pt x="265" y="131"/>
                    </a:cubicBezTo>
                    <a:cubicBezTo>
                      <a:pt x="266" y="62"/>
                      <a:pt x="205"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3" name="Google Shape;423;p25"/>
              <p:cNvSpPr/>
              <p:nvPr/>
            </p:nvSpPr>
            <p:spPr>
              <a:xfrm>
                <a:off x="5585" y="2166"/>
                <a:ext cx="64" cy="63"/>
              </a:xfrm>
              <a:custGeom>
                <a:avLst/>
                <a:gdLst/>
                <a:ahLst/>
                <a:cxnLst/>
                <a:rect l="l" t="t" r="r" b="b"/>
                <a:pathLst>
                  <a:path w="266" h="259" extrusionOk="0">
                    <a:moveTo>
                      <a:pt x="133" y="0"/>
                    </a:moveTo>
                    <a:cubicBezTo>
                      <a:pt x="63" y="0"/>
                      <a:pt x="1" y="60"/>
                      <a:pt x="1" y="129"/>
                    </a:cubicBezTo>
                    <a:cubicBezTo>
                      <a:pt x="0" y="200"/>
                      <a:pt x="59" y="258"/>
                      <a:pt x="131" y="259"/>
                    </a:cubicBezTo>
                    <a:cubicBezTo>
                      <a:pt x="132" y="259"/>
                      <a:pt x="132" y="259"/>
                      <a:pt x="132" y="259"/>
                    </a:cubicBezTo>
                    <a:cubicBezTo>
                      <a:pt x="205" y="259"/>
                      <a:pt x="264" y="202"/>
                      <a:pt x="265" y="131"/>
                    </a:cubicBezTo>
                    <a:cubicBezTo>
                      <a:pt x="266" y="62"/>
                      <a:pt x="205"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4" name="Google Shape;424;p25"/>
              <p:cNvSpPr/>
              <p:nvPr/>
            </p:nvSpPr>
            <p:spPr>
              <a:xfrm>
                <a:off x="4161" y="2312"/>
                <a:ext cx="64" cy="63"/>
              </a:xfrm>
              <a:custGeom>
                <a:avLst/>
                <a:gdLst/>
                <a:ahLst/>
                <a:cxnLst/>
                <a:rect l="l" t="t" r="r" b="b"/>
                <a:pathLst>
                  <a:path w="266" h="259" extrusionOk="0">
                    <a:moveTo>
                      <a:pt x="133" y="0"/>
                    </a:moveTo>
                    <a:cubicBezTo>
                      <a:pt x="62" y="0"/>
                      <a:pt x="2" y="60"/>
                      <a:pt x="1" y="129"/>
                    </a:cubicBezTo>
                    <a:cubicBezTo>
                      <a:pt x="0" y="200"/>
                      <a:pt x="59" y="258"/>
                      <a:pt x="132" y="259"/>
                    </a:cubicBezTo>
                    <a:cubicBezTo>
                      <a:pt x="132" y="259"/>
                      <a:pt x="132" y="259"/>
                      <a:pt x="133" y="259"/>
                    </a:cubicBezTo>
                    <a:cubicBezTo>
                      <a:pt x="205" y="259"/>
                      <a:pt x="264" y="201"/>
                      <a:pt x="265" y="131"/>
                    </a:cubicBezTo>
                    <a:cubicBezTo>
                      <a:pt x="266" y="62"/>
                      <a:pt x="205"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5" name="Google Shape;425;p25"/>
              <p:cNvSpPr/>
              <p:nvPr/>
            </p:nvSpPr>
            <p:spPr>
              <a:xfrm>
                <a:off x="2382" y="1138"/>
                <a:ext cx="62" cy="63"/>
              </a:xfrm>
              <a:custGeom>
                <a:avLst/>
                <a:gdLst/>
                <a:ahLst/>
                <a:cxnLst/>
                <a:rect l="l" t="t" r="r" b="b"/>
                <a:pathLst>
                  <a:path w="259" h="264" extrusionOk="0">
                    <a:moveTo>
                      <a:pt x="129" y="0"/>
                    </a:moveTo>
                    <a:cubicBezTo>
                      <a:pt x="58" y="0"/>
                      <a:pt x="0" y="59"/>
                      <a:pt x="0" y="131"/>
                    </a:cubicBezTo>
                    <a:cubicBezTo>
                      <a:pt x="0" y="204"/>
                      <a:pt x="57" y="264"/>
                      <a:pt x="128" y="264"/>
                    </a:cubicBezTo>
                    <a:cubicBezTo>
                      <a:pt x="128" y="264"/>
                      <a:pt x="129" y="264"/>
                      <a:pt x="129" y="264"/>
                    </a:cubicBezTo>
                    <a:cubicBezTo>
                      <a:pt x="198" y="264"/>
                      <a:pt x="258" y="203"/>
                      <a:pt x="258" y="133"/>
                    </a:cubicBezTo>
                    <a:cubicBezTo>
                      <a:pt x="259" y="61"/>
                      <a:pt x="199" y="0"/>
                      <a:pt x="129"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6" name="Google Shape;426;p25"/>
              <p:cNvSpPr/>
              <p:nvPr/>
            </p:nvSpPr>
            <p:spPr>
              <a:xfrm>
                <a:off x="4517" y="1432"/>
                <a:ext cx="64" cy="62"/>
              </a:xfrm>
              <a:custGeom>
                <a:avLst/>
                <a:gdLst/>
                <a:ahLst/>
                <a:cxnLst/>
                <a:rect l="l" t="t" r="r" b="b"/>
                <a:pathLst>
                  <a:path w="266" h="258" extrusionOk="0">
                    <a:moveTo>
                      <a:pt x="133" y="0"/>
                    </a:moveTo>
                    <a:cubicBezTo>
                      <a:pt x="62" y="0"/>
                      <a:pt x="2" y="58"/>
                      <a:pt x="1" y="128"/>
                    </a:cubicBezTo>
                    <a:cubicBezTo>
                      <a:pt x="0" y="199"/>
                      <a:pt x="58" y="257"/>
                      <a:pt x="131" y="258"/>
                    </a:cubicBezTo>
                    <a:cubicBezTo>
                      <a:pt x="132" y="258"/>
                      <a:pt x="132" y="258"/>
                      <a:pt x="133" y="258"/>
                    </a:cubicBezTo>
                    <a:cubicBezTo>
                      <a:pt x="205" y="258"/>
                      <a:pt x="264" y="201"/>
                      <a:pt x="265" y="131"/>
                    </a:cubicBezTo>
                    <a:cubicBezTo>
                      <a:pt x="266" y="61"/>
                      <a:pt x="205"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7" name="Google Shape;427;p25"/>
              <p:cNvSpPr/>
              <p:nvPr/>
            </p:nvSpPr>
            <p:spPr>
              <a:xfrm>
                <a:off x="2452" y="2312"/>
                <a:ext cx="64" cy="63"/>
              </a:xfrm>
              <a:custGeom>
                <a:avLst/>
                <a:gdLst/>
                <a:ahLst/>
                <a:cxnLst/>
                <a:rect l="l" t="t" r="r" b="b"/>
                <a:pathLst>
                  <a:path w="265" h="259" extrusionOk="0">
                    <a:moveTo>
                      <a:pt x="132" y="0"/>
                    </a:moveTo>
                    <a:cubicBezTo>
                      <a:pt x="132" y="0"/>
                      <a:pt x="132" y="0"/>
                      <a:pt x="132" y="0"/>
                    </a:cubicBezTo>
                    <a:cubicBezTo>
                      <a:pt x="61" y="1"/>
                      <a:pt x="0" y="62"/>
                      <a:pt x="0" y="131"/>
                    </a:cubicBezTo>
                    <a:cubicBezTo>
                      <a:pt x="1" y="201"/>
                      <a:pt x="60" y="259"/>
                      <a:pt x="133" y="259"/>
                    </a:cubicBezTo>
                    <a:cubicBezTo>
                      <a:pt x="133" y="259"/>
                      <a:pt x="133" y="259"/>
                      <a:pt x="134" y="259"/>
                    </a:cubicBezTo>
                    <a:cubicBezTo>
                      <a:pt x="206" y="258"/>
                      <a:pt x="265" y="200"/>
                      <a:pt x="265" y="129"/>
                    </a:cubicBezTo>
                    <a:cubicBezTo>
                      <a:pt x="264" y="60"/>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8" name="Google Shape;428;p25"/>
              <p:cNvSpPr/>
              <p:nvPr/>
            </p:nvSpPr>
            <p:spPr>
              <a:xfrm>
                <a:off x="2524" y="1138"/>
                <a:ext cx="62" cy="63"/>
              </a:xfrm>
              <a:custGeom>
                <a:avLst/>
                <a:gdLst/>
                <a:ahLst/>
                <a:cxnLst/>
                <a:rect l="l" t="t" r="r" b="b"/>
                <a:pathLst>
                  <a:path w="258" h="264" extrusionOk="0">
                    <a:moveTo>
                      <a:pt x="129" y="0"/>
                    </a:moveTo>
                    <a:cubicBezTo>
                      <a:pt x="60" y="0"/>
                      <a:pt x="0" y="61"/>
                      <a:pt x="0" y="132"/>
                    </a:cubicBezTo>
                    <a:cubicBezTo>
                      <a:pt x="0" y="203"/>
                      <a:pt x="60" y="264"/>
                      <a:pt x="129" y="264"/>
                    </a:cubicBezTo>
                    <a:cubicBezTo>
                      <a:pt x="200" y="264"/>
                      <a:pt x="258" y="205"/>
                      <a:pt x="258" y="132"/>
                    </a:cubicBezTo>
                    <a:cubicBezTo>
                      <a:pt x="258" y="59"/>
                      <a:pt x="200" y="0"/>
                      <a:pt x="130"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29" name="Google Shape;429;p25"/>
              <p:cNvSpPr/>
              <p:nvPr/>
            </p:nvSpPr>
            <p:spPr>
              <a:xfrm>
                <a:off x="2309" y="2312"/>
                <a:ext cx="64" cy="63"/>
              </a:xfrm>
              <a:custGeom>
                <a:avLst/>
                <a:gdLst/>
                <a:ahLst/>
                <a:cxnLst/>
                <a:rect l="l" t="t" r="r" b="b"/>
                <a:pathLst>
                  <a:path w="266" h="259" extrusionOk="0">
                    <a:moveTo>
                      <a:pt x="135" y="0"/>
                    </a:moveTo>
                    <a:cubicBezTo>
                      <a:pt x="64" y="0"/>
                      <a:pt x="5" y="56"/>
                      <a:pt x="3" y="126"/>
                    </a:cubicBezTo>
                    <a:cubicBezTo>
                      <a:pt x="0" y="198"/>
                      <a:pt x="58" y="257"/>
                      <a:pt x="132" y="259"/>
                    </a:cubicBezTo>
                    <a:cubicBezTo>
                      <a:pt x="132" y="259"/>
                      <a:pt x="133" y="259"/>
                      <a:pt x="134" y="259"/>
                    </a:cubicBezTo>
                    <a:cubicBezTo>
                      <a:pt x="206" y="259"/>
                      <a:pt x="265" y="201"/>
                      <a:pt x="265" y="130"/>
                    </a:cubicBezTo>
                    <a:cubicBezTo>
                      <a:pt x="266" y="63"/>
                      <a:pt x="208" y="3"/>
                      <a:pt x="140" y="1"/>
                    </a:cubicBezTo>
                    <a:cubicBezTo>
                      <a:pt x="138"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0" name="Google Shape;430;p25"/>
              <p:cNvSpPr/>
              <p:nvPr/>
            </p:nvSpPr>
            <p:spPr>
              <a:xfrm>
                <a:off x="4803" y="1432"/>
                <a:ext cx="63" cy="62"/>
              </a:xfrm>
              <a:custGeom>
                <a:avLst/>
                <a:gdLst/>
                <a:ahLst/>
                <a:cxnLst/>
                <a:rect l="l" t="t" r="r" b="b"/>
                <a:pathLst>
                  <a:path w="264" h="257" extrusionOk="0">
                    <a:moveTo>
                      <a:pt x="130" y="0"/>
                    </a:moveTo>
                    <a:cubicBezTo>
                      <a:pt x="58" y="0"/>
                      <a:pt x="0" y="57"/>
                      <a:pt x="0" y="129"/>
                    </a:cubicBezTo>
                    <a:cubicBezTo>
                      <a:pt x="0" y="202"/>
                      <a:pt x="56" y="257"/>
                      <a:pt x="130" y="257"/>
                    </a:cubicBezTo>
                    <a:cubicBezTo>
                      <a:pt x="131" y="257"/>
                      <a:pt x="131" y="257"/>
                      <a:pt x="132" y="257"/>
                    </a:cubicBezTo>
                    <a:cubicBezTo>
                      <a:pt x="206" y="257"/>
                      <a:pt x="264" y="198"/>
                      <a:pt x="261" y="126"/>
                    </a:cubicBezTo>
                    <a:cubicBezTo>
                      <a:pt x="258" y="56"/>
                      <a:pt x="202"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1" name="Google Shape;431;p25"/>
              <p:cNvSpPr/>
              <p:nvPr/>
            </p:nvSpPr>
            <p:spPr>
              <a:xfrm>
                <a:off x="2738" y="1138"/>
                <a:ext cx="62" cy="63"/>
              </a:xfrm>
              <a:custGeom>
                <a:avLst/>
                <a:gdLst/>
                <a:ahLst/>
                <a:cxnLst/>
                <a:rect l="l" t="t" r="r" b="b"/>
                <a:pathLst>
                  <a:path w="261" h="264" extrusionOk="0">
                    <a:moveTo>
                      <a:pt x="130" y="0"/>
                    </a:moveTo>
                    <a:cubicBezTo>
                      <a:pt x="129" y="0"/>
                      <a:pt x="128" y="0"/>
                      <a:pt x="126" y="0"/>
                    </a:cubicBezTo>
                    <a:cubicBezTo>
                      <a:pt x="55" y="2"/>
                      <a:pt x="0" y="62"/>
                      <a:pt x="1" y="135"/>
                    </a:cubicBezTo>
                    <a:cubicBezTo>
                      <a:pt x="2" y="207"/>
                      <a:pt x="60" y="264"/>
                      <a:pt x="129" y="264"/>
                    </a:cubicBezTo>
                    <a:cubicBezTo>
                      <a:pt x="130" y="264"/>
                      <a:pt x="132" y="264"/>
                      <a:pt x="133" y="264"/>
                    </a:cubicBezTo>
                    <a:cubicBezTo>
                      <a:pt x="202" y="262"/>
                      <a:pt x="261" y="199"/>
                      <a:pt x="260" y="129"/>
                    </a:cubicBezTo>
                    <a:cubicBezTo>
                      <a:pt x="258" y="60"/>
                      <a:pt x="197"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2" name="Google Shape;432;p25"/>
              <p:cNvSpPr/>
              <p:nvPr/>
            </p:nvSpPr>
            <p:spPr>
              <a:xfrm>
                <a:off x="4303" y="2239"/>
                <a:ext cx="64" cy="62"/>
              </a:xfrm>
              <a:custGeom>
                <a:avLst/>
                <a:gdLst/>
                <a:ahLst/>
                <a:cxnLst/>
                <a:rect l="l" t="t" r="r" b="b"/>
                <a:pathLst>
                  <a:path w="266" h="258" extrusionOk="0">
                    <a:moveTo>
                      <a:pt x="133" y="0"/>
                    </a:moveTo>
                    <a:cubicBezTo>
                      <a:pt x="132" y="0"/>
                      <a:pt x="132" y="0"/>
                      <a:pt x="131" y="0"/>
                    </a:cubicBezTo>
                    <a:cubicBezTo>
                      <a:pt x="61" y="1"/>
                      <a:pt x="4" y="57"/>
                      <a:pt x="2" y="126"/>
                    </a:cubicBezTo>
                    <a:cubicBezTo>
                      <a:pt x="0" y="196"/>
                      <a:pt x="61" y="258"/>
                      <a:pt x="133" y="258"/>
                    </a:cubicBezTo>
                    <a:cubicBezTo>
                      <a:pt x="133" y="258"/>
                      <a:pt x="133" y="258"/>
                      <a:pt x="133" y="258"/>
                    </a:cubicBezTo>
                    <a:cubicBezTo>
                      <a:pt x="206" y="258"/>
                      <a:pt x="266" y="200"/>
                      <a:pt x="265" y="128"/>
                    </a:cubicBezTo>
                    <a:cubicBezTo>
                      <a:pt x="265" y="57"/>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3" name="Google Shape;433;p25"/>
              <p:cNvSpPr/>
              <p:nvPr/>
            </p:nvSpPr>
            <p:spPr>
              <a:xfrm>
                <a:off x="5016" y="1432"/>
                <a:ext cx="63" cy="62"/>
              </a:xfrm>
              <a:custGeom>
                <a:avLst/>
                <a:gdLst/>
                <a:ahLst/>
                <a:cxnLst/>
                <a:rect l="l" t="t" r="r" b="b"/>
                <a:pathLst>
                  <a:path w="265" h="258" extrusionOk="0">
                    <a:moveTo>
                      <a:pt x="132" y="0"/>
                    </a:moveTo>
                    <a:cubicBezTo>
                      <a:pt x="62" y="0"/>
                      <a:pt x="1" y="59"/>
                      <a:pt x="0" y="129"/>
                    </a:cubicBezTo>
                    <a:cubicBezTo>
                      <a:pt x="0" y="200"/>
                      <a:pt x="59" y="257"/>
                      <a:pt x="132" y="258"/>
                    </a:cubicBezTo>
                    <a:cubicBezTo>
                      <a:pt x="132" y="258"/>
                      <a:pt x="132" y="258"/>
                      <a:pt x="132" y="258"/>
                    </a:cubicBezTo>
                    <a:cubicBezTo>
                      <a:pt x="205" y="258"/>
                      <a:pt x="264" y="200"/>
                      <a:pt x="264" y="130"/>
                    </a:cubicBezTo>
                    <a:cubicBezTo>
                      <a:pt x="265" y="61"/>
                      <a:pt x="203"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4" name="Google Shape;434;p25"/>
              <p:cNvSpPr/>
              <p:nvPr/>
            </p:nvSpPr>
            <p:spPr>
              <a:xfrm>
                <a:off x="3022" y="1138"/>
                <a:ext cx="63" cy="63"/>
              </a:xfrm>
              <a:custGeom>
                <a:avLst/>
                <a:gdLst/>
                <a:ahLst/>
                <a:cxnLst/>
                <a:rect l="l" t="t" r="r" b="b"/>
                <a:pathLst>
                  <a:path w="262" h="264" extrusionOk="0">
                    <a:moveTo>
                      <a:pt x="132" y="0"/>
                    </a:moveTo>
                    <a:cubicBezTo>
                      <a:pt x="131" y="0"/>
                      <a:pt x="129" y="0"/>
                      <a:pt x="128" y="0"/>
                    </a:cubicBezTo>
                    <a:cubicBezTo>
                      <a:pt x="58" y="2"/>
                      <a:pt x="0" y="65"/>
                      <a:pt x="2" y="136"/>
                    </a:cubicBezTo>
                    <a:cubicBezTo>
                      <a:pt x="3" y="204"/>
                      <a:pt x="65" y="264"/>
                      <a:pt x="132" y="264"/>
                    </a:cubicBezTo>
                    <a:cubicBezTo>
                      <a:pt x="133" y="264"/>
                      <a:pt x="134" y="264"/>
                      <a:pt x="135" y="264"/>
                    </a:cubicBezTo>
                    <a:cubicBezTo>
                      <a:pt x="206" y="262"/>
                      <a:pt x="262" y="201"/>
                      <a:pt x="260" y="128"/>
                    </a:cubicBezTo>
                    <a:cubicBezTo>
                      <a:pt x="259" y="57"/>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5" name="Google Shape;435;p25"/>
              <p:cNvSpPr/>
              <p:nvPr/>
            </p:nvSpPr>
            <p:spPr>
              <a:xfrm>
                <a:off x="5158" y="1432"/>
                <a:ext cx="64" cy="62"/>
              </a:xfrm>
              <a:custGeom>
                <a:avLst/>
                <a:gdLst/>
                <a:ahLst/>
                <a:cxnLst/>
                <a:rect l="l" t="t" r="r" b="b"/>
                <a:pathLst>
                  <a:path w="266" h="258" extrusionOk="0">
                    <a:moveTo>
                      <a:pt x="131" y="0"/>
                    </a:moveTo>
                    <a:cubicBezTo>
                      <a:pt x="129" y="0"/>
                      <a:pt x="128" y="0"/>
                      <a:pt x="126" y="0"/>
                    </a:cubicBezTo>
                    <a:cubicBezTo>
                      <a:pt x="58" y="2"/>
                      <a:pt x="0" y="62"/>
                      <a:pt x="0" y="129"/>
                    </a:cubicBezTo>
                    <a:cubicBezTo>
                      <a:pt x="0" y="200"/>
                      <a:pt x="59" y="258"/>
                      <a:pt x="132" y="258"/>
                    </a:cubicBezTo>
                    <a:cubicBezTo>
                      <a:pt x="133" y="258"/>
                      <a:pt x="133" y="258"/>
                      <a:pt x="134" y="258"/>
                    </a:cubicBezTo>
                    <a:cubicBezTo>
                      <a:pt x="208" y="257"/>
                      <a:pt x="266" y="197"/>
                      <a:pt x="263" y="125"/>
                    </a:cubicBezTo>
                    <a:cubicBezTo>
                      <a:pt x="261" y="56"/>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6" name="Google Shape;436;p25"/>
              <p:cNvSpPr/>
              <p:nvPr/>
            </p:nvSpPr>
            <p:spPr>
              <a:xfrm>
                <a:off x="4019" y="2239"/>
                <a:ext cx="63" cy="62"/>
              </a:xfrm>
              <a:custGeom>
                <a:avLst/>
                <a:gdLst/>
                <a:ahLst/>
                <a:cxnLst/>
                <a:rect l="l" t="t" r="r" b="b"/>
                <a:pathLst>
                  <a:path w="265" h="258" extrusionOk="0">
                    <a:moveTo>
                      <a:pt x="133" y="0"/>
                    </a:moveTo>
                    <a:cubicBezTo>
                      <a:pt x="133" y="0"/>
                      <a:pt x="133" y="0"/>
                      <a:pt x="133" y="0"/>
                    </a:cubicBezTo>
                    <a:cubicBezTo>
                      <a:pt x="58" y="0"/>
                      <a:pt x="0" y="58"/>
                      <a:pt x="1" y="131"/>
                    </a:cubicBezTo>
                    <a:cubicBezTo>
                      <a:pt x="2" y="200"/>
                      <a:pt x="62" y="258"/>
                      <a:pt x="133" y="258"/>
                    </a:cubicBezTo>
                    <a:cubicBezTo>
                      <a:pt x="134" y="258"/>
                      <a:pt x="135" y="258"/>
                      <a:pt x="136" y="258"/>
                    </a:cubicBezTo>
                    <a:cubicBezTo>
                      <a:pt x="205" y="257"/>
                      <a:pt x="262" y="200"/>
                      <a:pt x="263" y="131"/>
                    </a:cubicBezTo>
                    <a:cubicBezTo>
                      <a:pt x="265" y="60"/>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7" name="Google Shape;437;p25"/>
              <p:cNvSpPr/>
              <p:nvPr/>
            </p:nvSpPr>
            <p:spPr>
              <a:xfrm>
                <a:off x="3805" y="2239"/>
                <a:ext cx="64" cy="62"/>
              </a:xfrm>
              <a:custGeom>
                <a:avLst/>
                <a:gdLst/>
                <a:ahLst/>
                <a:cxnLst/>
                <a:rect l="l" t="t" r="r" b="b"/>
                <a:pathLst>
                  <a:path w="266" h="258" extrusionOk="0">
                    <a:moveTo>
                      <a:pt x="133" y="0"/>
                    </a:moveTo>
                    <a:cubicBezTo>
                      <a:pt x="62" y="0"/>
                      <a:pt x="2" y="57"/>
                      <a:pt x="1" y="127"/>
                    </a:cubicBezTo>
                    <a:cubicBezTo>
                      <a:pt x="0" y="196"/>
                      <a:pt x="60" y="258"/>
                      <a:pt x="131" y="258"/>
                    </a:cubicBezTo>
                    <a:cubicBezTo>
                      <a:pt x="132" y="258"/>
                      <a:pt x="132" y="258"/>
                      <a:pt x="133" y="258"/>
                    </a:cubicBezTo>
                    <a:cubicBezTo>
                      <a:pt x="204" y="258"/>
                      <a:pt x="264" y="201"/>
                      <a:pt x="265" y="131"/>
                    </a:cubicBezTo>
                    <a:cubicBezTo>
                      <a:pt x="266" y="60"/>
                      <a:pt x="208"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8" name="Google Shape;438;p25"/>
              <p:cNvSpPr/>
              <p:nvPr/>
            </p:nvSpPr>
            <p:spPr>
              <a:xfrm>
                <a:off x="3378" y="1138"/>
                <a:ext cx="63" cy="63"/>
              </a:xfrm>
              <a:custGeom>
                <a:avLst/>
                <a:gdLst/>
                <a:ahLst/>
                <a:cxnLst/>
                <a:rect l="l" t="t" r="r" b="b"/>
                <a:pathLst>
                  <a:path w="263" h="264" extrusionOk="0">
                    <a:moveTo>
                      <a:pt x="133" y="0"/>
                    </a:moveTo>
                    <a:cubicBezTo>
                      <a:pt x="131" y="0"/>
                      <a:pt x="129" y="0"/>
                      <a:pt x="128" y="0"/>
                    </a:cubicBezTo>
                    <a:cubicBezTo>
                      <a:pt x="57" y="3"/>
                      <a:pt x="0" y="66"/>
                      <a:pt x="3" y="139"/>
                    </a:cubicBezTo>
                    <a:cubicBezTo>
                      <a:pt x="6" y="206"/>
                      <a:pt x="66" y="264"/>
                      <a:pt x="133" y="264"/>
                    </a:cubicBezTo>
                    <a:cubicBezTo>
                      <a:pt x="133" y="264"/>
                      <a:pt x="133" y="264"/>
                      <a:pt x="133" y="264"/>
                    </a:cubicBezTo>
                    <a:cubicBezTo>
                      <a:pt x="205" y="264"/>
                      <a:pt x="263" y="203"/>
                      <a:pt x="261" y="129"/>
                    </a:cubicBezTo>
                    <a:cubicBezTo>
                      <a:pt x="259" y="57"/>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39" name="Google Shape;439;p25"/>
              <p:cNvSpPr/>
              <p:nvPr/>
            </p:nvSpPr>
            <p:spPr>
              <a:xfrm>
                <a:off x="3449" y="2239"/>
                <a:ext cx="64" cy="62"/>
              </a:xfrm>
              <a:custGeom>
                <a:avLst/>
                <a:gdLst/>
                <a:ahLst/>
                <a:cxnLst/>
                <a:rect l="l" t="t" r="r" b="b"/>
                <a:pathLst>
                  <a:path w="265" h="258" extrusionOk="0">
                    <a:moveTo>
                      <a:pt x="130" y="0"/>
                    </a:moveTo>
                    <a:cubicBezTo>
                      <a:pt x="129" y="0"/>
                      <a:pt x="127" y="1"/>
                      <a:pt x="125" y="1"/>
                    </a:cubicBezTo>
                    <a:cubicBezTo>
                      <a:pt x="56" y="3"/>
                      <a:pt x="0" y="60"/>
                      <a:pt x="1" y="129"/>
                    </a:cubicBezTo>
                    <a:cubicBezTo>
                      <a:pt x="1" y="200"/>
                      <a:pt x="60" y="258"/>
                      <a:pt x="132" y="258"/>
                    </a:cubicBezTo>
                    <a:cubicBezTo>
                      <a:pt x="132" y="258"/>
                      <a:pt x="133" y="258"/>
                      <a:pt x="134" y="258"/>
                    </a:cubicBezTo>
                    <a:cubicBezTo>
                      <a:pt x="206" y="257"/>
                      <a:pt x="265" y="196"/>
                      <a:pt x="263" y="125"/>
                    </a:cubicBezTo>
                    <a:cubicBezTo>
                      <a:pt x="260" y="55"/>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0" name="Google Shape;440;p25"/>
              <p:cNvSpPr/>
              <p:nvPr/>
            </p:nvSpPr>
            <p:spPr>
              <a:xfrm>
                <a:off x="2594" y="2239"/>
                <a:ext cx="64" cy="62"/>
              </a:xfrm>
              <a:custGeom>
                <a:avLst/>
                <a:gdLst/>
                <a:ahLst/>
                <a:cxnLst/>
                <a:rect l="l" t="t" r="r" b="b"/>
                <a:pathLst>
                  <a:path w="264" h="258" extrusionOk="0">
                    <a:moveTo>
                      <a:pt x="133" y="0"/>
                    </a:moveTo>
                    <a:cubicBezTo>
                      <a:pt x="132" y="0"/>
                      <a:pt x="132" y="0"/>
                      <a:pt x="131" y="0"/>
                    </a:cubicBezTo>
                    <a:cubicBezTo>
                      <a:pt x="58" y="1"/>
                      <a:pt x="0" y="61"/>
                      <a:pt x="2" y="133"/>
                    </a:cubicBezTo>
                    <a:cubicBezTo>
                      <a:pt x="4" y="202"/>
                      <a:pt x="62" y="258"/>
                      <a:pt x="131" y="258"/>
                    </a:cubicBezTo>
                    <a:cubicBezTo>
                      <a:pt x="132" y="258"/>
                      <a:pt x="132" y="258"/>
                      <a:pt x="133" y="258"/>
                    </a:cubicBezTo>
                    <a:cubicBezTo>
                      <a:pt x="205" y="258"/>
                      <a:pt x="264" y="201"/>
                      <a:pt x="264" y="129"/>
                    </a:cubicBezTo>
                    <a:cubicBezTo>
                      <a:pt x="264" y="57"/>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1" name="Google Shape;441;p25"/>
              <p:cNvSpPr/>
              <p:nvPr/>
            </p:nvSpPr>
            <p:spPr>
              <a:xfrm>
                <a:off x="3877" y="1138"/>
                <a:ext cx="62" cy="63"/>
              </a:xfrm>
              <a:custGeom>
                <a:avLst/>
                <a:gdLst/>
                <a:ahLst/>
                <a:cxnLst/>
                <a:rect l="l" t="t" r="r" b="b"/>
                <a:pathLst>
                  <a:path w="260" h="264" extrusionOk="0">
                    <a:moveTo>
                      <a:pt x="131" y="0"/>
                    </a:moveTo>
                    <a:cubicBezTo>
                      <a:pt x="131" y="0"/>
                      <a:pt x="130" y="0"/>
                      <a:pt x="129" y="0"/>
                    </a:cubicBezTo>
                    <a:cubicBezTo>
                      <a:pt x="60" y="1"/>
                      <a:pt x="0" y="63"/>
                      <a:pt x="1" y="134"/>
                    </a:cubicBezTo>
                    <a:cubicBezTo>
                      <a:pt x="2" y="203"/>
                      <a:pt x="62" y="264"/>
                      <a:pt x="131" y="264"/>
                    </a:cubicBezTo>
                    <a:cubicBezTo>
                      <a:pt x="131" y="264"/>
                      <a:pt x="132" y="264"/>
                      <a:pt x="132" y="264"/>
                    </a:cubicBezTo>
                    <a:cubicBezTo>
                      <a:pt x="203" y="263"/>
                      <a:pt x="260" y="203"/>
                      <a:pt x="260" y="131"/>
                    </a:cubicBezTo>
                    <a:cubicBezTo>
                      <a:pt x="259" y="58"/>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2" name="Google Shape;442;p25"/>
              <p:cNvSpPr/>
              <p:nvPr/>
            </p:nvSpPr>
            <p:spPr>
              <a:xfrm>
                <a:off x="4873" y="1211"/>
                <a:ext cx="64" cy="64"/>
              </a:xfrm>
              <a:custGeom>
                <a:avLst/>
                <a:gdLst/>
                <a:ahLst/>
                <a:cxnLst/>
                <a:rect l="l" t="t" r="r" b="b"/>
                <a:pathLst>
                  <a:path w="263" h="263" extrusionOk="0">
                    <a:moveTo>
                      <a:pt x="131" y="0"/>
                    </a:moveTo>
                    <a:cubicBezTo>
                      <a:pt x="131" y="0"/>
                      <a:pt x="131" y="0"/>
                      <a:pt x="131" y="0"/>
                    </a:cubicBezTo>
                    <a:cubicBezTo>
                      <a:pt x="61" y="0"/>
                      <a:pt x="0" y="62"/>
                      <a:pt x="1" y="132"/>
                    </a:cubicBezTo>
                    <a:cubicBezTo>
                      <a:pt x="1" y="201"/>
                      <a:pt x="63" y="263"/>
                      <a:pt x="132" y="263"/>
                    </a:cubicBezTo>
                    <a:cubicBezTo>
                      <a:pt x="132" y="263"/>
                      <a:pt x="132" y="263"/>
                      <a:pt x="132" y="263"/>
                    </a:cubicBezTo>
                    <a:cubicBezTo>
                      <a:pt x="202" y="263"/>
                      <a:pt x="263" y="201"/>
                      <a:pt x="263" y="131"/>
                    </a:cubicBezTo>
                    <a:cubicBezTo>
                      <a:pt x="262" y="60"/>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3" name="Google Shape;443;p25"/>
              <p:cNvSpPr/>
              <p:nvPr/>
            </p:nvSpPr>
            <p:spPr>
              <a:xfrm>
                <a:off x="2309" y="2240"/>
                <a:ext cx="65" cy="61"/>
              </a:xfrm>
              <a:custGeom>
                <a:avLst/>
                <a:gdLst/>
                <a:ahLst/>
                <a:cxnLst/>
                <a:rect l="l" t="t" r="r" b="b"/>
                <a:pathLst>
                  <a:path w="268" h="257" extrusionOk="0">
                    <a:moveTo>
                      <a:pt x="135" y="0"/>
                    </a:moveTo>
                    <a:cubicBezTo>
                      <a:pt x="64" y="0"/>
                      <a:pt x="7" y="52"/>
                      <a:pt x="4" y="122"/>
                    </a:cubicBezTo>
                    <a:cubicBezTo>
                      <a:pt x="0" y="193"/>
                      <a:pt x="58" y="255"/>
                      <a:pt x="131" y="257"/>
                    </a:cubicBezTo>
                    <a:cubicBezTo>
                      <a:pt x="132" y="257"/>
                      <a:pt x="133" y="257"/>
                      <a:pt x="134" y="257"/>
                    </a:cubicBezTo>
                    <a:cubicBezTo>
                      <a:pt x="205" y="257"/>
                      <a:pt x="265" y="200"/>
                      <a:pt x="266" y="130"/>
                    </a:cubicBezTo>
                    <a:cubicBezTo>
                      <a:pt x="268" y="62"/>
                      <a:pt x="212" y="4"/>
                      <a:pt x="143" y="0"/>
                    </a:cubicBezTo>
                    <a:cubicBezTo>
                      <a:pt x="140" y="0"/>
                      <a:pt x="138"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4" name="Google Shape;444;p25"/>
              <p:cNvSpPr/>
              <p:nvPr/>
            </p:nvSpPr>
            <p:spPr>
              <a:xfrm>
                <a:off x="5301" y="2166"/>
                <a:ext cx="63" cy="63"/>
              </a:xfrm>
              <a:custGeom>
                <a:avLst/>
                <a:gdLst/>
                <a:ahLst/>
                <a:cxnLst/>
                <a:rect l="l" t="t" r="r" b="b"/>
                <a:pathLst>
                  <a:path w="262" h="260" extrusionOk="0">
                    <a:moveTo>
                      <a:pt x="131" y="0"/>
                    </a:moveTo>
                    <a:cubicBezTo>
                      <a:pt x="130" y="0"/>
                      <a:pt x="130" y="0"/>
                      <a:pt x="129" y="0"/>
                    </a:cubicBezTo>
                    <a:cubicBezTo>
                      <a:pt x="56" y="1"/>
                      <a:pt x="0" y="60"/>
                      <a:pt x="3" y="134"/>
                    </a:cubicBezTo>
                    <a:cubicBezTo>
                      <a:pt x="5" y="205"/>
                      <a:pt x="60" y="259"/>
                      <a:pt x="130" y="260"/>
                    </a:cubicBezTo>
                    <a:cubicBezTo>
                      <a:pt x="130" y="260"/>
                      <a:pt x="131" y="260"/>
                      <a:pt x="131" y="260"/>
                    </a:cubicBezTo>
                    <a:cubicBezTo>
                      <a:pt x="202" y="260"/>
                      <a:pt x="262" y="200"/>
                      <a:pt x="262" y="129"/>
                    </a:cubicBezTo>
                    <a:cubicBezTo>
                      <a:pt x="261" y="56"/>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5" name="Google Shape;445;p25"/>
              <p:cNvSpPr/>
              <p:nvPr/>
            </p:nvSpPr>
            <p:spPr>
              <a:xfrm>
                <a:off x="5229" y="2166"/>
                <a:ext cx="63" cy="63"/>
              </a:xfrm>
              <a:custGeom>
                <a:avLst/>
                <a:gdLst/>
                <a:ahLst/>
                <a:cxnLst/>
                <a:rect l="l" t="t" r="r" b="b"/>
                <a:pathLst>
                  <a:path w="261" h="260" extrusionOk="0">
                    <a:moveTo>
                      <a:pt x="131" y="0"/>
                    </a:moveTo>
                    <a:cubicBezTo>
                      <a:pt x="130" y="0"/>
                      <a:pt x="128" y="0"/>
                      <a:pt x="127" y="0"/>
                    </a:cubicBezTo>
                    <a:cubicBezTo>
                      <a:pt x="56" y="2"/>
                      <a:pt x="2" y="57"/>
                      <a:pt x="1" y="127"/>
                    </a:cubicBezTo>
                    <a:cubicBezTo>
                      <a:pt x="0" y="200"/>
                      <a:pt x="59" y="260"/>
                      <a:pt x="131" y="260"/>
                    </a:cubicBezTo>
                    <a:cubicBezTo>
                      <a:pt x="131" y="260"/>
                      <a:pt x="131" y="260"/>
                      <a:pt x="131" y="260"/>
                    </a:cubicBezTo>
                    <a:cubicBezTo>
                      <a:pt x="204" y="260"/>
                      <a:pt x="261" y="201"/>
                      <a:pt x="261" y="127"/>
                    </a:cubicBezTo>
                    <a:cubicBezTo>
                      <a:pt x="260" y="55"/>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6" name="Google Shape;446;p25"/>
              <p:cNvSpPr/>
              <p:nvPr/>
            </p:nvSpPr>
            <p:spPr>
              <a:xfrm>
                <a:off x="5586" y="2092"/>
                <a:ext cx="62" cy="63"/>
              </a:xfrm>
              <a:custGeom>
                <a:avLst/>
                <a:gdLst/>
                <a:ahLst/>
                <a:cxnLst/>
                <a:rect l="l" t="t" r="r" b="b"/>
                <a:pathLst>
                  <a:path w="260" h="264" extrusionOk="0">
                    <a:moveTo>
                      <a:pt x="131" y="0"/>
                    </a:moveTo>
                    <a:cubicBezTo>
                      <a:pt x="130" y="0"/>
                      <a:pt x="129" y="0"/>
                      <a:pt x="128" y="0"/>
                    </a:cubicBezTo>
                    <a:cubicBezTo>
                      <a:pt x="58" y="1"/>
                      <a:pt x="0" y="63"/>
                      <a:pt x="1" y="134"/>
                    </a:cubicBezTo>
                    <a:cubicBezTo>
                      <a:pt x="2" y="205"/>
                      <a:pt x="61" y="264"/>
                      <a:pt x="130" y="264"/>
                    </a:cubicBezTo>
                    <a:cubicBezTo>
                      <a:pt x="131" y="264"/>
                      <a:pt x="132" y="264"/>
                      <a:pt x="132" y="264"/>
                    </a:cubicBezTo>
                    <a:cubicBezTo>
                      <a:pt x="204" y="262"/>
                      <a:pt x="260" y="203"/>
                      <a:pt x="259" y="130"/>
                    </a:cubicBezTo>
                    <a:cubicBezTo>
                      <a:pt x="258" y="58"/>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7" name="Google Shape;447;p25"/>
              <p:cNvSpPr/>
              <p:nvPr/>
            </p:nvSpPr>
            <p:spPr>
              <a:xfrm>
                <a:off x="4019" y="1138"/>
                <a:ext cx="63" cy="63"/>
              </a:xfrm>
              <a:custGeom>
                <a:avLst/>
                <a:gdLst/>
                <a:ahLst/>
                <a:cxnLst/>
                <a:rect l="l" t="t" r="r" b="b"/>
                <a:pathLst>
                  <a:path w="265" h="264" extrusionOk="0">
                    <a:moveTo>
                      <a:pt x="133" y="0"/>
                    </a:moveTo>
                    <a:cubicBezTo>
                      <a:pt x="65" y="0"/>
                      <a:pt x="3" y="62"/>
                      <a:pt x="1" y="130"/>
                    </a:cubicBezTo>
                    <a:cubicBezTo>
                      <a:pt x="0" y="199"/>
                      <a:pt x="61" y="262"/>
                      <a:pt x="130" y="264"/>
                    </a:cubicBezTo>
                    <a:cubicBezTo>
                      <a:pt x="131" y="264"/>
                      <a:pt x="132" y="264"/>
                      <a:pt x="133" y="264"/>
                    </a:cubicBezTo>
                    <a:cubicBezTo>
                      <a:pt x="201" y="264"/>
                      <a:pt x="262" y="204"/>
                      <a:pt x="263" y="134"/>
                    </a:cubicBezTo>
                    <a:cubicBezTo>
                      <a:pt x="265" y="64"/>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8" name="Google Shape;448;p25"/>
              <p:cNvSpPr/>
              <p:nvPr/>
            </p:nvSpPr>
            <p:spPr>
              <a:xfrm>
                <a:off x="3912" y="996"/>
                <a:ext cx="64" cy="64"/>
              </a:xfrm>
              <a:custGeom>
                <a:avLst/>
                <a:gdLst/>
                <a:ahLst/>
                <a:cxnLst/>
                <a:rect l="l" t="t" r="r" b="b"/>
                <a:pathLst>
                  <a:path w="265" h="264" extrusionOk="0">
                    <a:moveTo>
                      <a:pt x="133" y="0"/>
                    </a:moveTo>
                    <a:cubicBezTo>
                      <a:pt x="65" y="0"/>
                      <a:pt x="3" y="62"/>
                      <a:pt x="1" y="130"/>
                    </a:cubicBezTo>
                    <a:cubicBezTo>
                      <a:pt x="0" y="199"/>
                      <a:pt x="61" y="263"/>
                      <a:pt x="130" y="264"/>
                    </a:cubicBezTo>
                    <a:cubicBezTo>
                      <a:pt x="131" y="264"/>
                      <a:pt x="132" y="264"/>
                      <a:pt x="133" y="264"/>
                    </a:cubicBezTo>
                    <a:cubicBezTo>
                      <a:pt x="201" y="264"/>
                      <a:pt x="262" y="204"/>
                      <a:pt x="263" y="134"/>
                    </a:cubicBezTo>
                    <a:cubicBezTo>
                      <a:pt x="265" y="64"/>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49" name="Google Shape;449;p25"/>
              <p:cNvSpPr/>
              <p:nvPr/>
            </p:nvSpPr>
            <p:spPr>
              <a:xfrm>
                <a:off x="4091" y="1138"/>
                <a:ext cx="62" cy="63"/>
              </a:xfrm>
              <a:custGeom>
                <a:avLst/>
                <a:gdLst/>
                <a:ahLst/>
                <a:cxnLst/>
                <a:rect l="l" t="t" r="r" b="b"/>
                <a:pathLst>
                  <a:path w="260" h="264" extrusionOk="0">
                    <a:moveTo>
                      <a:pt x="129" y="0"/>
                    </a:moveTo>
                    <a:cubicBezTo>
                      <a:pt x="129" y="0"/>
                      <a:pt x="129" y="0"/>
                      <a:pt x="129" y="0"/>
                    </a:cubicBezTo>
                    <a:cubicBezTo>
                      <a:pt x="58" y="0"/>
                      <a:pt x="0" y="60"/>
                      <a:pt x="1" y="134"/>
                    </a:cubicBezTo>
                    <a:cubicBezTo>
                      <a:pt x="1" y="204"/>
                      <a:pt x="56" y="261"/>
                      <a:pt x="125" y="264"/>
                    </a:cubicBezTo>
                    <a:cubicBezTo>
                      <a:pt x="127" y="264"/>
                      <a:pt x="128" y="264"/>
                      <a:pt x="130" y="264"/>
                    </a:cubicBezTo>
                    <a:cubicBezTo>
                      <a:pt x="197" y="264"/>
                      <a:pt x="258" y="204"/>
                      <a:pt x="259" y="134"/>
                    </a:cubicBezTo>
                    <a:cubicBezTo>
                      <a:pt x="260" y="62"/>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0" name="Google Shape;450;p25"/>
              <p:cNvSpPr/>
              <p:nvPr/>
            </p:nvSpPr>
            <p:spPr>
              <a:xfrm>
                <a:off x="4873" y="1872"/>
                <a:ext cx="64" cy="62"/>
              </a:xfrm>
              <a:custGeom>
                <a:avLst/>
                <a:gdLst/>
                <a:ahLst/>
                <a:cxnLst/>
                <a:rect l="l" t="t" r="r" b="b"/>
                <a:pathLst>
                  <a:path w="265" h="258" extrusionOk="0">
                    <a:moveTo>
                      <a:pt x="134" y="0"/>
                    </a:moveTo>
                    <a:cubicBezTo>
                      <a:pt x="63" y="0"/>
                      <a:pt x="5" y="55"/>
                      <a:pt x="3" y="125"/>
                    </a:cubicBezTo>
                    <a:cubicBezTo>
                      <a:pt x="0" y="198"/>
                      <a:pt x="57" y="256"/>
                      <a:pt x="131" y="258"/>
                    </a:cubicBezTo>
                    <a:cubicBezTo>
                      <a:pt x="132" y="258"/>
                      <a:pt x="132" y="258"/>
                      <a:pt x="133" y="258"/>
                    </a:cubicBezTo>
                    <a:cubicBezTo>
                      <a:pt x="206" y="258"/>
                      <a:pt x="264" y="202"/>
                      <a:pt x="264" y="130"/>
                    </a:cubicBezTo>
                    <a:cubicBezTo>
                      <a:pt x="265" y="62"/>
                      <a:pt x="209" y="3"/>
                      <a:pt x="140" y="0"/>
                    </a:cubicBezTo>
                    <a:cubicBezTo>
                      <a:pt x="138" y="0"/>
                      <a:pt x="13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1" name="Google Shape;451;p25"/>
              <p:cNvSpPr/>
              <p:nvPr/>
            </p:nvSpPr>
            <p:spPr>
              <a:xfrm>
                <a:off x="4873" y="2092"/>
                <a:ext cx="64" cy="63"/>
              </a:xfrm>
              <a:custGeom>
                <a:avLst/>
                <a:gdLst/>
                <a:ahLst/>
                <a:cxnLst/>
                <a:rect l="l" t="t" r="r" b="b"/>
                <a:pathLst>
                  <a:path w="264" h="264" extrusionOk="0">
                    <a:moveTo>
                      <a:pt x="132" y="0"/>
                    </a:moveTo>
                    <a:cubicBezTo>
                      <a:pt x="65" y="0"/>
                      <a:pt x="3" y="61"/>
                      <a:pt x="2" y="130"/>
                    </a:cubicBezTo>
                    <a:cubicBezTo>
                      <a:pt x="0" y="199"/>
                      <a:pt x="61" y="262"/>
                      <a:pt x="130" y="264"/>
                    </a:cubicBezTo>
                    <a:cubicBezTo>
                      <a:pt x="131" y="264"/>
                      <a:pt x="132" y="264"/>
                      <a:pt x="133" y="264"/>
                    </a:cubicBezTo>
                    <a:cubicBezTo>
                      <a:pt x="202" y="264"/>
                      <a:pt x="262" y="205"/>
                      <a:pt x="263" y="134"/>
                    </a:cubicBezTo>
                    <a:cubicBezTo>
                      <a:pt x="264" y="63"/>
                      <a:pt x="205" y="1"/>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2" name="Google Shape;452;p25"/>
              <p:cNvSpPr/>
              <p:nvPr/>
            </p:nvSpPr>
            <p:spPr>
              <a:xfrm>
                <a:off x="4304" y="1799"/>
                <a:ext cx="64" cy="62"/>
              </a:xfrm>
              <a:custGeom>
                <a:avLst/>
                <a:gdLst/>
                <a:ahLst/>
                <a:cxnLst/>
                <a:rect l="l" t="t" r="r" b="b"/>
                <a:pathLst>
                  <a:path w="265" h="258" extrusionOk="0">
                    <a:moveTo>
                      <a:pt x="131" y="0"/>
                    </a:moveTo>
                    <a:cubicBezTo>
                      <a:pt x="129" y="0"/>
                      <a:pt x="128" y="0"/>
                      <a:pt x="126" y="0"/>
                    </a:cubicBezTo>
                    <a:cubicBezTo>
                      <a:pt x="57" y="2"/>
                      <a:pt x="0" y="60"/>
                      <a:pt x="0" y="128"/>
                    </a:cubicBezTo>
                    <a:cubicBezTo>
                      <a:pt x="0" y="199"/>
                      <a:pt x="60" y="258"/>
                      <a:pt x="132" y="258"/>
                    </a:cubicBezTo>
                    <a:cubicBezTo>
                      <a:pt x="132" y="258"/>
                      <a:pt x="133" y="258"/>
                      <a:pt x="133" y="258"/>
                    </a:cubicBezTo>
                    <a:cubicBezTo>
                      <a:pt x="206" y="257"/>
                      <a:pt x="265" y="197"/>
                      <a:pt x="263" y="125"/>
                    </a:cubicBezTo>
                    <a:cubicBezTo>
                      <a:pt x="261" y="54"/>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3" name="Google Shape;453;p25"/>
              <p:cNvSpPr/>
              <p:nvPr/>
            </p:nvSpPr>
            <p:spPr>
              <a:xfrm>
                <a:off x="4233" y="1138"/>
                <a:ext cx="63" cy="63"/>
              </a:xfrm>
              <a:custGeom>
                <a:avLst/>
                <a:gdLst/>
                <a:ahLst/>
                <a:cxnLst/>
                <a:rect l="l" t="t" r="r" b="b"/>
                <a:pathLst>
                  <a:path w="261" h="264" extrusionOk="0">
                    <a:moveTo>
                      <a:pt x="131" y="0"/>
                    </a:moveTo>
                    <a:cubicBezTo>
                      <a:pt x="130" y="0"/>
                      <a:pt x="129" y="0"/>
                      <a:pt x="128" y="0"/>
                    </a:cubicBezTo>
                    <a:cubicBezTo>
                      <a:pt x="58" y="2"/>
                      <a:pt x="0" y="63"/>
                      <a:pt x="1" y="134"/>
                    </a:cubicBezTo>
                    <a:cubicBezTo>
                      <a:pt x="3" y="204"/>
                      <a:pt x="62" y="264"/>
                      <a:pt x="130" y="264"/>
                    </a:cubicBezTo>
                    <a:cubicBezTo>
                      <a:pt x="131" y="264"/>
                      <a:pt x="132" y="264"/>
                      <a:pt x="133" y="264"/>
                    </a:cubicBezTo>
                    <a:cubicBezTo>
                      <a:pt x="204" y="263"/>
                      <a:pt x="261" y="202"/>
                      <a:pt x="260" y="130"/>
                    </a:cubicBezTo>
                    <a:cubicBezTo>
                      <a:pt x="258" y="58"/>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4" name="Google Shape;454;p25"/>
              <p:cNvSpPr/>
              <p:nvPr/>
            </p:nvSpPr>
            <p:spPr>
              <a:xfrm>
                <a:off x="2452" y="1505"/>
                <a:ext cx="64" cy="63"/>
              </a:xfrm>
              <a:custGeom>
                <a:avLst/>
                <a:gdLst/>
                <a:ahLst/>
                <a:cxnLst/>
                <a:rect l="l" t="t" r="r" b="b"/>
                <a:pathLst>
                  <a:path w="269" h="261" extrusionOk="0">
                    <a:moveTo>
                      <a:pt x="134" y="0"/>
                    </a:moveTo>
                    <a:cubicBezTo>
                      <a:pt x="133" y="0"/>
                      <a:pt x="132" y="0"/>
                      <a:pt x="131" y="0"/>
                    </a:cubicBezTo>
                    <a:cubicBezTo>
                      <a:pt x="62" y="3"/>
                      <a:pt x="0" y="67"/>
                      <a:pt x="2" y="135"/>
                    </a:cubicBezTo>
                    <a:cubicBezTo>
                      <a:pt x="5" y="204"/>
                      <a:pt x="65" y="261"/>
                      <a:pt x="135" y="261"/>
                    </a:cubicBezTo>
                    <a:cubicBezTo>
                      <a:pt x="136" y="261"/>
                      <a:pt x="137" y="261"/>
                      <a:pt x="138" y="261"/>
                    </a:cubicBezTo>
                    <a:cubicBezTo>
                      <a:pt x="210" y="259"/>
                      <a:pt x="269" y="197"/>
                      <a:pt x="267" y="127"/>
                    </a:cubicBezTo>
                    <a:cubicBezTo>
                      <a:pt x="264" y="60"/>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5" name="Google Shape;455;p25"/>
              <p:cNvSpPr/>
              <p:nvPr/>
            </p:nvSpPr>
            <p:spPr>
              <a:xfrm>
                <a:off x="2666" y="918"/>
                <a:ext cx="63" cy="63"/>
              </a:xfrm>
              <a:custGeom>
                <a:avLst/>
                <a:gdLst/>
                <a:ahLst/>
                <a:cxnLst/>
                <a:rect l="l" t="t" r="r" b="b"/>
                <a:pathLst>
                  <a:path w="264" h="258" extrusionOk="0">
                    <a:moveTo>
                      <a:pt x="132" y="0"/>
                    </a:moveTo>
                    <a:cubicBezTo>
                      <a:pt x="59" y="0"/>
                      <a:pt x="2" y="55"/>
                      <a:pt x="1" y="127"/>
                    </a:cubicBezTo>
                    <a:cubicBezTo>
                      <a:pt x="0" y="200"/>
                      <a:pt x="58" y="258"/>
                      <a:pt x="132" y="258"/>
                    </a:cubicBezTo>
                    <a:cubicBezTo>
                      <a:pt x="132" y="258"/>
                      <a:pt x="132" y="258"/>
                      <a:pt x="132" y="258"/>
                    </a:cubicBezTo>
                    <a:cubicBezTo>
                      <a:pt x="203" y="258"/>
                      <a:pt x="259" y="205"/>
                      <a:pt x="261" y="135"/>
                    </a:cubicBezTo>
                    <a:cubicBezTo>
                      <a:pt x="264" y="61"/>
                      <a:pt x="208"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6" name="Google Shape;456;p25"/>
              <p:cNvSpPr/>
              <p:nvPr/>
            </p:nvSpPr>
            <p:spPr>
              <a:xfrm>
                <a:off x="4160" y="2386"/>
                <a:ext cx="66" cy="62"/>
              </a:xfrm>
              <a:custGeom>
                <a:avLst/>
                <a:gdLst/>
                <a:ahLst/>
                <a:cxnLst/>
                <a:rect l="l" t="t" r="r" b="b"/>
                <a:pathLst>
                  <a:path w="275" h="260" extrusionOk="0">
                    <a:moveTo>
                      <a:pt x="139" y="0"/>
                    </a:moveTo>
                    <a:cubicBezTo>
                      <a:pt x="73" y="0"/>
                      <a:pt x="12" y="55"/>
                      <a:pt x="6" y="122"/>
                    </a:cubicBezTo>
                    <a:cubicBezTo>
                      <a:pt x="0" y="191"/>
                      <a:pt x="58" y="255"/>
                      <a:pt x="129" y="260"/>
                    </a:cubicBezTo>
                    <a:cubicBezTo>
                      <a:pt x="132" y="260"/>
                      <a:pt x="135" y="260"/>
                      <a:pt x="138" y="260"/>
                    </a:cubicBezTo>
                    <a:cubicBezTo>
                      <a:pt x="206" y="260"/>
                      <a:pt x="264" y="208"/>
                      <a:pt x="270" y="140"/>
                    </a:cubicBezTo>
                    <a:cubicBezTo>
                      <a:pt x="275" y="73"/>
                      <a:pt x="216" y="6"/>
                      <a:pt x="147" y="0"/>
                    </a:cubicBezTo>
                    <a:cubicBezTo>
                      <a:pt x="144" y="0"/>
                      <a:pt x="141" y="0"/>
                      <a:pt x="13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7" name="Google Shape;457;p25"/>
              <p:cNvSpPr/>
              <p:nvPr/>
            </p:nvSpPr>
            <p:spPr>
              <a:xfrm>
                <a:off x="5229" y="2386"/>
                <a:ext cx="64" cy="62"/>
              </a:xfrm>
              <a:custGeom>
                <a:avLst/>
                <a:gdLst/>
                <a:ahLst/>
                <a:cxnLst/>
                <a:rect l="l" t="t" r="r" b="b"/>
                <a:pathLst>
                  <a:path w="263" h="260" extrusionOk="0">
                    <a:moveTo>
                      <a:pt x="131" y="0"/>
                    </a:moveTo>
                    <a:cubicBezTo>
                      <a:pt x="60" y="0"/>
                      <a:pt x="0" y="60"/>
                      <a:pt x="1" y="132"/>
                    </a:cubicBezTo>
                    <a:cubicBezTo>
                      <a:pt x="2" y="204"/>
                      <a:pt x="60" y="260"/>
                      <a:pt x="131" y="260"/>
                    </a:cubicBezTo>
                    <a:cubicBezTo>
                      <a:pt x="133" y="260"/>
                      <a:pt x="134" y="260"/>
                      <a:pt x="135" y="260"/>
                    </a:cubicBezTo>
                    <a:cubicBezTo>
                      <a:pt x="209" y="259"/>
                      <a:pt x="263" y="200"/>
                      <a:pt x="260" y="125"/>
                    </a:cubicBezTo>
                    <a:cubicBezTo>
                      <a:pt x="257" y="54"/>
                      <a:pt x="202"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8" name="Google Shape;458;p25"/>
              <p:cNvSpPr/>
              <p:nvPr/>
            </p:nvSpPr>
            <p:spPr>
              <a:xfrm>
                <a:off x="2950" y="918"/>
                <a:ext cx="64" cy="63"/>
              </a:xfrm>
              <a:custGeom>
                <a:avLst/>
                <a:gdLst/>
                <a:ahLst/>
                <a:cxnLst/>
                <a:rect l="l" t="t" r="r" b="b"/>
                <a:pathLst>
                  <a:path w="266" h="258" extrusionOk="0">
                    <a:moveTo>
                      <a:pt x="133" y="0"/>
                    </a:moveTo>
                    <a:cubicBezTo>
                      <a:pt x="60" y="0"/>
                      <a:pt x="0" y="60"/>
                      <a:pt x="1" y="131"/>
                    </a:cubicBezTo>
                    <a:cubicBezTo>
                      <a:pt x="3" y="199"/>
                      <a:pt x="61" y="256"/>
                      <a:pt x="129" y="258"/>
                    </a:cubicBezTo>
                    <a:cubicBezTo>
                      <a:pt x="130" y="258"/>
                      <a:pt x="131" y="258"/>
                      <a:pt x="133" y="258"/>
                    </a:cubicBezTo>
                    <a:cubicBezTo>
                      <a:pt x="204" y="258"/>
                      <a:pt x="264" y="201"/>
                      <a:pt x="265" y="131"/>
                    </a:cubicBezTo>
                    <a:cubicBezTo>
                      <a:pt x="266" y="59"/>
                      <a:pt x="207"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59" name="Google Shape;459;p25"/>
              <p:cNvSpPr/>
              <p:nvPr/>
            </p:nvSpPr>
            <p:spPr>
              <a:xfrm>
                <a:off x="5301" y="2386"/>
                <a:ext cx="63" cy="62"/>
              </a:xfrm>
              <a:custGeom>
                <a:avLst/>
                <a:gdLst/>
                <a:ahLst/>
                <a:cxnLst/>
                <a:rect l="l" t="t" r="r" b="b"/>
                <a:pathLst>
                  <a:path w="261" h="260" extrusionOk="0">
                    <a:moveTo>
                      <a:pt x="129" y="0"/>
                    </a:moveTo>
                    <a:cubicBezTo>
                      <a:pt x="57" y="0"/>
                      <a:pt x="0" y="58"/>
                      <a:pt x="0" y="132"/>
                    </a:cubicBezTo>
                    <a:cubicBezTo>
                      <a:pt x="1" y="203"/>
                      <a:pt x="54" y="258"/>
                      <a:pt x="125" y="260"/>
                    </a:cubicBezTo>
                    <a:cubicBezTo>
                      <a:pt x="126" y="260"/>
                      <a:pt x="128" y="260"/>
                      <a:pt x="129" y="260"/>
                    </a:cubicBezTo>
                    <a:cubicBezTo>
                      <a:pt x="201" y="260"/>
                      <a:pt x="258" y="205"/>
                      <a:pt x="260" y="134"/>
                    </a:cubicBezTo>
                    <a:cubicBezTo>
                      <a:pt x="261" y="62"/>
                      <a:pt x="202" y="1"/>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0" name="Google Shape;460;p25"/>
              <p:cNvSpPr/>
              <p:nvPr/>
            </p:nvSpPr>
            <p:spPr>
              <a:xfrm>
                <a:off x="3093" y="918"/>
                <a:ext cx="63" cy="63"/>
              </a:xfrm>
              <a:custGeom>
                <a:avLst/>
                <a:gdLst/>
                <a:ahLst/>
                <a:cxnLst/>
                <a:rect l="l" t="t" r="r" b="b"/>
                <a:pathLst>
                  <a:path w="264" h="258" extrusionOk="0">
                    <a:moveTo>
                      <a:pt x="133" y="0"/>
                    </a:moveTo>
                    <a:cubicBezTo>
                      <a:pt x="133" y="0"/>
                      <a:pt x="133" y="0"/>
                      <a:pt x="133" y="0"/>
                    </a:cubicBezTo>
                    <a:cubicBezTo>
                      <a:pt x="62" y="0"/>
                      <a:pt x="6" y="53"/>
                      <a:pt x="3" y="124"/>
                    </a:cubicBezTo>
                    <a:cubicBezTo>
                      <a:pt x="0" y="197"/>
                      <a:pt x="56" y="257"/>
                      <a:pt x="129" y="258"/>
                    </a:cubicBezTo>
                    <a:cubicBezTo>
                      <a:pt x="130" y="258"/>
                      <a:pt x="131" y="258"/>
                      <a:pt x="132" y="258"/>
                    </a:cubicBezTo>
                    <a:cubicBezTo>
                      <a:pt x="205" y="258"/>
                      <a:pt x="262" y="203"/>
                      <a:pt x="263" y="131"/>
                    </a:cubicBezTo>
                    <a:cubicBezTo>
                      <a:pt x="264" y="57"/>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1" name="Google Shape;461;p25"/>
              <p:cNvSpPr/>
              <p:nvPr/>
            </p:nvSpPr>
            <p:spPr>
              <a:xfrm>
                <a:off x="5443" y="2386"/>
                <a:ext cx="63" cy="61"/>
              </a:xfrm>
              <a:custGeom>
                <a:avLst/>
                <a:gdLst/>
                <a:ahLst/>
                <a:cxnLst/>
                <a:rect l="l" t="t" r="r" b="b"/>
                <a:pathLst>
                  <a:path w="261" h="257" extrusionOk="0">
                    <a:moveTo>
                      <a:pt x="129" y="0"/>
                    </a:moveTo>
                    <a:cubicBezTo>
                      <a:pt x="58" y="0"/>
                      <a:pt x="3" y="56"/>
                      <a:pt x="1" y="129"/>
                    </a:cubicBezTo>
                    <a:cubicBezTo>
                      <a:pt x="0" y="206"/>
                      <a:pt x="52" y="257"/>
                      <a:pt x="130" y="257"/>
                    </a:cubicBezTo>
                    <a:cubicBezTo>
                      <a:pt x="208" y="257"/>
                      <a:pt x="261" y="204"/>
                      <a:pt x="259" y="128"/>
                    </a:cubicBezTo>
                    <a:cubicBezTo>
                      <a:pt x="258" y="58"/>
                      <a:pt x="203" y="2"/>
                      <a:pt x="134" y="0"/>
                    </a:cubicBezTo>
                    <a:cubicBezTo>
                      <a:pt x="132" y="0"/>
                      <a:pt x="13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2" name="Google Shape;462;p25"/>
              <p:cNvSpPr/>
              <p:nvPr/>
            </p:nvSpPr>
            <p:spPr>
              <a:xfrm>
                <a:off x="2738" y="2459"/>
                <a:ext cx="62" cy="63"/>
              </a:xfrm>
              <a:custGeom>
                <a:avLst/>
                <a:gdLst/>
                <a:ahLst/>
                <a:cxnLst/>
                <a:rect l="l" t="t" r="r" b="b"/>
                <a:pathLst>
                  <a:path w="260" h="264" extrusionOk="0">
                    <a:moveTo>
                      <a:pt x="130" y="0"/>
                    </a:moveTo>
                    <a:cubicBezTo>
                      <a:pt x="129" y="0"/>
                      <a:pt x="129" y="0"/>
                      <a:pt x="129" y="0"/>
                    </a:cubicBezTo>
                    <a:cubicBezTo>
                      <a:pt x="58" y="1"/>
                      <a:pt x="0" y="60"/>
                      <a:pt x="1" y="133"/>
                    </a:cubicBezTo>
                    <a:cubicBezTo>
                      <a:pt x="1" y="205"/>
                      <a:pt x="59" y="264"/>
                      <a:pt x="130" y="264"/>
                    </a:cubicBezTo>
                    <a:cubicBezTo>
                      <a:pt x="130" y="264"/>
                      <a:pt x="130" y="264"/>
                      <a:pt x="131" y="264"/>
                    </a:cubicBezTo>
                    <a:cubicBezTo>
                      <a:pt x="200" y="263"/>
                      <a:pt x="260" y="201"/>
                      <a:pt x="260" y="131"/>
                    </a:cubicBezTo>
                    <a:cubicBezTo>
                      <a:pt x="259" y="61"/>
                      <a:pt x="199"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3" name="Google Shape;463;p25"/>
              <p:cNvSpPr/>
              <p:nvPr/>
            </p:nvSpPr>
            <p:spPr>
              <a:xfrm>
                <a:off x="4517" y="992"/>
                <a:ext cx="64" cy="62"/>
              </a:xfrm>
              <a:custGeom>
                <a:avLst/>
                <a:gdLst/>
                <a:ahLst/>
                <a:cxnLst/>
                <a:rect l="l" t="t" r="r" b="b"/>
                <a:pathLst>
                  <a:path w="265" h="258" extrusionOk="0">
                    <a:moveTo>
                      <a:pt x="133" y="0"/>
                    </a:moveTo>
                    <a:cubicBezTo>
                      <a:pt x="132" y="0"/>
                      <a:pt x="132" y="0"/>
                      <a:pt x="132" y="0"/>
                    </a:cubicBezTo>
                    <a:cubicBezTo>
                      <a:pt x="59" y="0"/>
                      <a:pt x="0" y="59"/>
                      <a:pt x="1" y="130"/>
                    </a:cubicBezTo>
                    <a:cubicBezTo>
                      <a:pt x="2" y="200"/>
                      <a:pt x="61" y="258"/>
                      <a:pt x="133" y="258"/>
                    </a:cubicBezTo>
                    <a:cubicBezTo>
                      <a:pt x="133" y="258"/>
                      <a:pt x="133" y="258"/>
                      <a:pt x="134" y="258"/>
                    </a:cubicBezTo>
                    <a:cubicBezTo>
                      <a:pt x="205" y="258"/>
                      <a:pt x="265" y="198"/>
                      <a:pt x="265" y="128"/>
                    </a:cubicBezTo>
                    <a:cubicBezTo>
                      <a:pt x="264" y="58"/>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4" name="Google Shape;464;p25"/>
              <p:cNvSpPr/>
              <p:nvPr/>
            </p:nvSpPr>
            <p:spPr>
              <a:xfrm>
                <a:off x="3876" y="2459"/>
                <a:ext cx="63" cy="63"/>
              </a:xfrm>
              <a:custGeom>
                <a:avLst/>
                <a:gdLst/>
                <a:ahLst/>
                <a:cxnLst/>
                <a:rect l="l" t="t" r="r" b="b"/>
                <a:pathLst>
                  <a:path w="262" h="264" extrusionOk="0">
                    <a:moveTo>
                      <a:pt x="133" y="0"/>
                    </a:moveTo>
                    <a:cubicBezTo>
                      <a:pt x="132" y="0"/>
                      <a:pt x="131" y="0"/>
                      <a:pt x="130" y="0"/>
                    </a:cubicBezTo>
                    <a:cubicBezTo>
                      <a:pt x="59" y="2"/>
                      <a:pt x="0" y="66"/>
                      <a:pt x="3" y="137"/>
                    </a:cubicBezTo>
                    <a:cubicBezTo>
                      <a:pt x="6" y="205"/>
                      <a:pt x="65" y="263"/>
                      <a:pt x="132" y="264"/>
                    </a:cubicBezTo>
                    <a:cubicBezTo>
                      <a:pt x="132" y="264"/>
                      <a:pt x="133" y="264"/>
                      <a:pt x="133" y="264"/>
                    </a:cubicBezTo>
                    <a:cubicBezTo>
                      <a:pt x="204" y="264"/>
                      <a:pt x="262" y="204"/>
                      <a:pt x="261" y="131"/>
                    </a:cubicBezTo>
                    <a:cubicBezTo>
                      <a:pt x="261" y="58"/>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5" name="Google Shape;465;p25"/>
              <p:cNvSpPr/>
              <p:nvPr/>
            </p:nvSpPr>
            <p:spPr>
              <a:xfrm>
                <a:off x="5586" y="2459"/>
                <a:ext cx="62" cy="63"/>
              </a:xfrm>
              <a:custGeom>
                <a:avLst/>
                <a:gdLst/>
                <a:ahLst/>
                <a:cxnLst/>
                <a:rect l="l" t="t" r="r" b="b"/>
                <a:pathLst>
                  <a:path w="260" h="264" extrusionOk="0">
                    <a:moveTo>
                      <a:pt x="131" y="0"/>
                    </a:moveTo>
                    <a:cubicBezTo>
                      <a:pt x="64" y="0"/>
                      <a:pt x="0" y="67"/>
                      <a:pt x="1" y="134"/>
                    </a:cubicBezTo>
                    <a:cubicBezTo>
                      <a:pt x="2" y="203"/>
                      <a:pt x="59" y="261"/>
                      <a:pt x="126" y="264"/>
                    </a:cubicBezTo>
                    <a:cubicBezTo>
                      <a:pt x="128" y="264"/>
                      <a:pt x="129" y="264"/>
                      <a:pt x="131" y="264"/>
                    </a:cubicBezTo>
                    <a:cubicBezTo>
                      <a:pt x="200" y="264"/>
                      <a:pt x="258" y="206"/>
                      <a:pt x="259" y="134"/>
                    </a:cubicBezTo>
                    <a:cubicBezTo>
                      <a:pt x="260" y="60"/>
                      <a:pt x="203"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6" name="Google Shape;466;p25"/>
              <p:cNvSpPr/>
              <p:nvPr/>
            </p:nvSpPr>
            <p:spPr>
              <a:xfrm>
                <a:off x="2666" y="2532"/>
                <a:ext cx="63" cy="64"/>
              </a:xfrm>
              <a:custGeom>
                <a:avLst/>
                <a:gdLst/>
                <a:ahLst/>
                <a:cxnLst/>
                <a:rect l="l" t="t" r="r" b="b"/>
                <a:pathLst>
                  <a:path w="261" h="263" extrusionOk="0">
                    <a:moveTo>
                      <a:pt x="131" y="0"/>
                    </a:moveTo>
                    <a:cubicBezTo>
                      <a:pt x="131" y="0"/>
                      <a:pt x="130" y="0"/>
                      <a:pt x="130" y="0"/>
                    </a:cubicBezTo>
                    <a:cubicBezTo>
                      <a:pt x="60" y="0"/>
                      <a:pt x="0" y="62"/>
                      <a:pt x="0" y="132"/>
                    </a:cubicBezTo>
                    <a:cubicBezTo>
                      <a:pt x="1" y="202"/>
                      <a:pt x="62" y="263"/>
                      <a:pt x="131" y="263"/>
                    </a:cubicBezTo>
                    <a:cubicBezTo>
                      <a:pt x="131" y="263"/>
                      <a:pt x="131" y="263"/>
                      <a:pt x="132" y="263"/>
                    </a:cubicBezTo>
                    <a:cubicBezTo>
                      <a:pt x="202" y="263"/>
                      <a:pt x="261" y="202"/>
                      <a:pt x="261" y="131"/>
                    </a:cubicBezTo>
                    <a:cubicBezTo>
                      <a:pt x="260" y="60"/>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7" name="Google Shape;467;p25"/>
              <p:cNvSpPr/>
              <p:nvPr/>
            </p:nvSpPr>
            <p:spPr>
              <a:xfrm>
                <a:off x="2595" y="992"/>
                <a:ext cx="64" cy="62"/>
              </a:xfrm>
              <a:custGeom>
                <a:avLst/>
                <a:gdLst/>
                <a:ahLst/>
                <a:cxnLst/>
                <a:rect l="l" t="t" r="r" b="b"/>
                <a:pathLst>
                  <a:path w="265" h="258" extrusionOk="0">
                    <a:moveTo>
                      <a:pt x="131" y="0"/>
                    </a:moveTo>
                    <a:cubicBezTo>
                      <a:pt x="129" y="0"/>
                      <a:pt x="127" y="0"/>
                      <a:pt x="125" y="0"/>
                    </a:cubicBezTo>
                    <a:cubicBezTo>
                      <a:pt x="57" y="3"/>
                      <a:pt x="0" y="62"/>
                      <a:pt x="0" y="130"/>
                    </a:cubicBezTo>
                    <a:cubicBezTo>
                      <a:pt x="0" y="202"/>
                      <a:pt x="59" y="258"/>
                      <a:pt x="131" y="258"/>
                    </a:cubicBezTo>
                    <a:cubicBezTo>
                      <a:pt x="132" y="258"/>
                      <a:pt x="133" y="258"/>
                      <a:pt x="134" y="258"/>
                    </a:cubicBezTo>
                    <a:cubicBezTo>
                      <a:pt x="208" y="257"/>
                      <a:pt x="265" y="198"/>
                      <a:pt x="262" y="126"/>
                    </a:cubicBezTo>
                    <a:cubicBezTo>
                      <a:pt x="260" y="56"/>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8" name="Google Shape;468;p25"/>
              <p:cNvSpPr/>
              <p:nvPr/>
            </p:nvSpPr>
            <p:spPr>
              <a:xfrm>
                <a:off x="2737" y="2532"/>
                <a:ext cx="63" cy="64"/>
              </a:xfrm>
              <a:custGeom>
                <a:avLst/>
                <a:gdLst/>
                <a:ahLst/>
                <a:cxnLst/>
                <a:rect l="l" t="t" r="r" b="b"/>
                <a:pathLst>
                  <a:path w="263" h="263" extrusionOk="0">
                    <a:moveTo>
                      <a:pt x="131" y="0"/>
                    </a:moveTo>
                    <a:cubicBezTo>
                      <a:pt x="64" y="0"/>
                      <a:pt x="6" y="55"/>
                      <a:pt x="3" y="125"/>
                    </a:cubicBezTo>
                    <a:cubicBezTo>
                      <a:pt x="0" y="200"/>
                      <a:pt x="55" y="260"/>
                      <a:pt x="127" y="263"/>
                    </a:cubicBezTo>
                    <a:cubicBezTo>
                      <a:pt x="129" y="263"/>
                      <a:pt x="131" y="263"/>
                      <a:pt x="132" y="263"/>
                    </a:cubicBezTo>
                    <a:cubicBezTo>
                      <a:pt x="200" y="263"/>
                      <a:pt x="260" y="204"/>
                      <a:pt x="262" y="134"/>
                    </a:cubicBezTo>
                    <a:cubicBezTo>
                      <a:pt x="263" y="66"/>
                      <a:pt x="208" y="5"/>
                      <a:pt x="140" y="0"/>
                    </a:cubicBezTo>
                    <a:cubicBezTo>
                      <a:pt x="137" y="0"/>
                      <a:pt x="13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69" name="Google Shape;469;p25"/>
              <p:cNvSpPr/>
              <p:nvPr/>
            </p:nvSpPr>
            <p:spPr>
              <a:xfrm>
                <a:off x="3876" y="2532"/>
                <a:ext cx="63" cy="64"/>
              </a:xfrm>
              <a:custGeom>
                <a:avLst/>
                <a:gdLst/>
                <a:ahLst/>
                <a:cxnLst/>
                <a:rect l="l" t="t" r="r" b="b"/>
                <a:pathLst>
                  <a:path w="263" h="263" extrusionOk="0">
                    <a:moveTo>
                      <a:pt x="133" y="0"/>
                    </a:moveTo>
                    <a:cubicBezTo>
                      <a:pt x="66" y="0"/>
                      <a:pt x="6" y="57"/>
                      <a:pt x="3" y="125"/>
                    </a:cubicBezTo>
                    <a:cubicBezTo>
                      <a:pt x="0" y="196"/>
                      <a:pt x="57" y="260"/>
                      <a:pt x="128" y="263"/>
                    </a:cubicBezTo>
                    <a:cubicBezTo>
                      <a:pt x="130" y="263"/>
                      <a:pt x="132" y="263"/>
                      <a:pt x="134" y="263"/>
                    </a:cubicBezTo>
                    <a:cubicBezTo>
                      <a:pt x="203" y="263"/>
                      <a:pt x="260" y="206"/>
                      <a:pt x="261" y="134"/>
                    </a:cubicBezTo>
                    <a:cubicBezTo>
                      <a:pt x="263" y="60"/>
                      <a:pt x="206" y="0"/>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0" name="Google Shape;470;p25"/>
              <p:cNvSpPr/>
              <p:nvPr/>
            </p:nvSpPr>
            <p:spPr>
              <a:xfrm>
                <a:off x="5941" y="2532"/>
                <a:ext cx="64" cy="64"/>
              </a:xfrm>
              <a:custGeom>
                <a:avLst/>
                <a:gdLst/>
                <a:ahLst/>
                <a:cxnLst/>
                <a:rect l="l" t="t" r="r" b="b"/>
                <a:pathLst>
                  <a:path w="263" h="263" extrusionOk="0">
                    <a:moveTo>
                      <a:pt x="132" y="0"/>
                    </a:moveTo>
                    <a:cubicBezTo>
                      <a:pt x="65" y="0"/>
                      <a:pt x="7" y="56"/>
                      <a:pt x="3" y="124"/>
                    </a:cubicBezTo>
                    <a:cubicBezTo>
                      <a:pt x="0" y="198"/>
                      <a:pt x="54" y="259"/>
                      <a:pt x="127" y="263"/>
                    </a:cubicBezTo>
                    <a:cubicBezTo>
                      <a:pt x="129" y="263"/>
                      <a:pt x="131" y="263"/>
                      <a:pt x="133" y="263"/>
                    </a:cubicBezTo>
                    <a:cubicBezTo>
                      <a:pt x="201" y="263"/>
                      <a:pt x="259" y="206"/>
                      <a:pt x="261" y="135"/>
                    </a:cubicBezTo>
                    <a:cubicBezTo>
                      <a:pt x="263" y="62"/>
                      <a:pt x="205" y="1"/>
                      <a:pt x="134"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1" name="Google Shape;471;p25"/>
              <p:cNvSpPr/>
              <p:nvPr/>
            </p:nvSpPr>
            <p:spPr>
              <a:xfrm>
                <a:off x="3163" y="992"/>
                <a:ext cx="65" cy="62"/>
              </a:xfrm>
              <a:custGeom>
                <a:avLst/>
                <a:gdLst/>
                <a:ahLst/>
                <a:cxnLst/>
                <a:rect l="l" t="t" r="r" b="b"/>
                <a:pathLst>
                  <a:path w="268" h="258" extrusionOk="0">
                    <a:moveTo>
                      <a:pt x="136" y="0"/>
                    </a:moveTo>
                    <a:cubicBezTo>
                      <a:pt x="134" y="0"/>
                      <a:pt x="132" y="0"/>
                      <a:pt x="131" y="0"/>
                    </a:cubicBezTo>
                    <a:cubicBezTo>
                      <a:pt x="59" y="3"/>
                      <a:pt x="0" y="65"/>
                      <a:pt x="4" y="136"/>
                    </a:cubicBezTo>
                    <a:cubicBezTo>
                      <a:pt x="7" y="206"/>
                      <a:pt x="64" y="258"/>
                      <a:pt x="135" y="258"/>
                    </a:cubicBezTo>
                    <a:cubicBezTo>
                      <a:pt x="135" y="258"/>
                      <a:pt x="135" y="258"/>
                      <a:pt x="135" y="258"/>
                    </a:cubicBezTo>
                    <a:cubicBezTo>
                      <a:pt x="209" y="258"/>
                      <a:pt x="268" y="200"/>
                      <a:pt x="266" y="128"/>
                    </a:cubicBezTo>
                    <a:cubicBezTo>
                      <a:pt x="265" y="58"/>
                      <a:pt x="205"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2" name="Google Shape;472;p25"/>
              <p:cNvSpPr/>
              <p:nvPr/>
            </p:nvSpPr>
            <p:spPr>
              <a:xfrm>
                <a:off x="2310" y="2606"/>
                <a:ext cx="64" cy="63"/>
              </a:xfrm>
              <a:custGeom>
                <a:avLst/>
                <a:gdLst/>
                <a:ahLst/>
                <a:cxnLst/>
                <a:rect l="l" t="t" r="r" b="b"/>
                <a:pathLst>
                  <a:path w="266" h="260" extrusionOk="0">
                    <a:moveTo>
                      <a:pt x="133" y="0"/>
                    </a:moveTo>
                    <a:cubicBezTo>
                      <a:pt x="132" y="0"/>
                      <a:pt x="131" y="0"/>
                      <a:pt x="130" y="1"/>
                    </a:cubicBezTo>
                    <a:cubicBezTo>
                      <a:pt x="57" y="2"/>
                      <a:pt x="0" y="61"/>
                      <a:pt x="2" y="132"/>
                    </a:cubicBezTo>
                    <a:cubicBezTo>
                      <a:pt x="3" y="201"/>
                      <a:pt x="65" y="260"/>
                      <a:pt x="133" y="260"/>
                    </a:cubicBezTo>
                    <a:cubicBezTo>
                      <a:pt x="134" y="260"/>
                      <a:pt x="135" y="260"/>
                      <a:pt x="136" y="260"/>
                    </a:cubicBezTo>
                    <a:cubicBezTo>
                      <a:pt x="206" y="258"/>
                      <a:pt x="266" y="196"/>
                      <a:pt x="265" y="127"/>
                    </a:cubicBezTo>
                    <a:cubicBezTo>
                      <a:pt x="263" y="56"/>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3" name="Google Shape;473;p25"/>
              <p:cNvSpPr/>
              <p:nvPr/>
            </p:nvSpPr>
            <p:spPr>
              <a:xfrm>
                <a:off x="2452" y="2606"/>
                <a:ext cx="64" cy="63"/>
              </a:xfrm>
              <a:custGeom>
                <a:avLst/>
                <a:gdLst/>
                <a:ahLst/>
                <a:cxnLst/>
                <a:rect l="l" t="t" r="r" b="b"/>
                <a:pathLst>
                  <a:path w="269" h="260" extrusionOk="0">
                    <a:moveTo>
                      <a:pt x="134" y="0"/>
                    </a:moveTo>
                    <a:cubicBezTo>
                      <a:pt x="134" y="0"/>
                      <a:pt x="133" y="0"/>
                      <a:pt x="132" y="0"/>
                    </a:cubicBezTo>
                    <a:cubicBezTo>
                      <a:pt x="60" y="2"/>
                      <a:pt x="0" y="63"/>
                      <a:pt x="2" y="133"/>
                    </a:cubicBezTo>
                    <a:cubicBezTo>
                      <a:pt x="5" y="201"/>
                      <a:pt x="66" y="260"/>
                      <a:pt x="135" y="260"/>
                    </a:cubicBezTo>
                    <a:cubicBezTo>
                      <a:pt x="136" y="260"/>
                      <a:pt x="137" y="260"/>
                      <a:pt x="138" y="260"/>
                    </a:cubicBezTo>
                    <a:cubicBezTo>
                      <a:pt x="207" y="258"/>
                      <a:pt x="269" y="194"/>
                      <a:pt x="267" y="126"/>
                    </a:cubicBezTo>
                    <a:cubicBezTo>
                      <a:pt x="265" y="56"/>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4" name="Google Shape;474;p25"/>
              <p:cNvSpPr/>
              <p:nvPr/>
            </p:nvSpPr>
            <p:spPr>
              <a:xfrm>
                <a:off x="2380" y="2676"/>
                <a:ext cx="64" cy="62"/>
              </a:xfrm>
              <a:custGeom>
                <a:avLst/>
                <a:gdLst/>
                <a:ahLst/>
                <a:cxnLst/>
                <a:rect l="l" t="t" r="r" b="b"/>
                <a:pathLst>
                  <a:path w="268" h="260" extrusionOk="0">
                    <a:moveTo>
                      <a:pt x="134" y="0"/>
                    </a:moveTo>
                    <a:cubicBezTo>
                      <a:pt x="133" y="0"/>
                      <a:pt x="132" y="0"/>
                      <a:pt x="131" y="0"/>
                    </a:cubicBezTo>
                    <a:cubicBezTo>
                      <a:pt x="59" y="2"/>
                      <a:pt x="0" y="63"/>
                      <a:pt x="2" y="132"/>
                    </a:cubicBezTo>
                    <a:cubicBezTo>
                      <a:pt x="4" y="201"/>
                      <a:pt x="66" y="260"/>
                      <a:pt x="134" y="260"/>
                    </a:cubicBezTo>
                    <a:cubicBezTo>
                      <a:pt x="135" y="260"/>
                      <a:pt x="136" y="260"/>
                      <a:pt x="137" y="260"/>
                    </a:cubicBezTo>
                    <a:cubicBezTo>
                      <a:pt x="206" y="258"/>
                      <a:pt x="268" y="194"/>
                      <a:pt x="267" y="126"/>
                    </a:cubicBezTo>
                    <a:cubicBezTo>
                      <a:pt x="265" y="56"/>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5" name="Google Shape;475;p25"/>
              <p:cNvSpPr/>
              <p:nvPr/>
            </p:nvSpPr>
            <p:spPr>
              <a:xfrm>
                <a:off x="2595" y="2606"/>
                <a:ext cx="63" cy="63"/>
              </a:xfrm>
              <a:custGeom>
                <a:avLst/>
                <a:gdLst/>
                <a:ahLst/>
                <a:cxnLst/>
                <a:rect l="l" t="t" r="r" b="b"/>
                <a:pathLst>
                  <a:path w="263" h="260" extrusionOk="0">
                    <a:moveTo>
                      <a:pt x="131" y="0"/>
                    </a:moveTo>
                    <a:cubicBezTo>
                      <a:pt x="59" y="0"/>
                      <a:pt x="0" y="58"/>
                      <a:pt x="0" y="129"/>
                    </a:cubicBezTo>
                    <a:cubicBezTo>
                      <a:pt x="0" y="200"/>
                      <a:pt x="60" y="260"/>
                      <a:pt x="131" y="260"/>
                    </a:cubicBezTo>
                    <a:cubicBezTo>
                      <a:pt x="201" y="260"/>
                      <a:pt x="262" y="200"/>
                      <a:pt x="262" y="130"/>
                    </a:cubicBezTo>
                    <a:cubicBezTo>
                      <a:pt x="263" y="59"/>
                      <a:pt x="204" y="1"/>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6" name="Google Shape;476;p25"/>
              <p:cNvSpPr/>
              <p:nvPr/>
            </p:nvSpPr>
            <p:spPr>
              <a:xfrm>
                <a:off x="2666" y="2606"/>
                <a:ext cx="63" cy="63"/>
              </a:xfrm>
              <a:custGeom>
                <a:avLst/>
                <a:gdLst/>
                <a:ahLst/>
                <a:cxnLst/>
                <a:rect l="l" t="t" r="r" b="b"/>
                <a:pathLst>
                  <a:path w="263" h="260" extrusionOk="0">
                    <a:moveTo>
                      <a:pt x="133" y="0"/>
                    </a:moveTo>
                    <a:cubicBezTo>
                      <a:pt x="132" y="0"/>
                      <a:pt x="132" y="0"/>
                      <a:pt x="131" y="0"/>
                    </a:cubicBezTo>
                    <a:cubicBezTo>
                      <a:pt x="60" y="2"/>
                      <a:pt x="4" y="56"/>
                      <a:pt x="2" y="125"/>
                    </a:cubicBezTo>
                    <a:cubicBezTo>
                      <a:pt x="0" y="197"/>
                      <a:pt x="59" y="259"/>
                      <a:pt x="131" y="260"/>
                    </a:cubicBezTo>
                    <a:cubicBezTo>
                      <a:pt x="131" y="260"/>
                      <a:pt x="132" y="260"/>
                      <a:pt x="133" y="260"/>
                    </a:cubicBezTo>
                    <a:cubicBezTo>
                      <a:pt x="204" y="260"/>
                      <a:pt x="263" y="202"/>
                      <a:pt x="263" y="130"/>
                    </a:cubicBezTo>
                    <a:cubicBezTo>
                      <a:pt x="263" y="57"/>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7" name="Google Shape;477;p25"/>
              <p:cNvSpPr/>
              <p:nvPr/>
            </p:nvSpPr>
            <p:spPr>
              <a:xfrm>
                <a:off x="4802" y="992"/>
                <a:ext cx="64" cy="62"/>
              </a:xfrm>
              <a:custGeom>
                <a:avLst/>
                <a:gdLst/>
                <a:ahLst/>
                <a:cxnLst/>
                <a:rect l="l" t="t" r="r" b="b"/>
                <a:pathLst>
                  <a:path w="265" h="258" extrusionOk="0">
                    <a:moveTo>
                      <a:pt x="133" y="0"/>
                    </a:moveTo>
                    <a:cubicBezTo>
                      <a:pt x="132" y="0"/>
                      <a:pt x="130" y="0"/>
                      <a:pt x="129" y="0"/>
                    </a:cubicBezTo>
                    <a:cubicBezTo>
                      <a:pt x="57" y="2"/>
                      <a:pt x="0" y="63"/>
                      <a:pt x="3" y="136"/>
                    </a:cubicBezTo>
                    <a:cubicBezTo>
                      <a:pt x="6" y="205"/>
                      <a:pt x="62" y="258"/>
                      <a:pt x="133" y="258"/>
                    </a:cubicBezTo>
                    <a:cubicBezTo>
                      <a:pt x="133" y="258"/>
                      <a:pt x="133" y="258"/>
                      <a:pt x="133" y="258"/>
                    </a:cubicBezTo>
                    <a:cubicBezTo>
                      <a:pt x="208" y="258"/>
                      <a:pt x="265" y="201"/>
                      <a:pt x="264" y="128"/>
                    </a:cubicBezTo>
                    <a:cubicBezTo>
                      <a:pt x="262" y="57"/>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8" name="Google Shape;478;p25"/>
              <p:cNvSpPr/>
              <p:nvPr/>
            </p:nvSpPr>
            <p:spPr>
              <a:xfrm>
                <a:off x="2880" y="2606"/>
                <a:ext cx="62" cy="63"/>
              </a:xfrm>
              <a:custGeom>
                <a:avLst/>
                <a:gdLst/>
                <a:ahLst/>
                <a:cxnLst/>
                <a:rect l="l" t="t" r="r" b="b"/>
                <a:pathLst>
                  <a:path w="259" h="260" extrusionOk="0">
                    <a:moveTo>
                      <a:pt x="129" y="0"/>
                    </a:moveTo>
                    <a:cubicBezTo>
                      <a:pt x="128" y="0"/>
                      <a:pt x="126" y="0"/>
                      <a:pt x="125" y="0"/>
                    </a:cubicBezTo>
                    <a:cubicBezTo>
                      <a:pt x="54" y="2"/>
                      <a:pt x="1" y="57"/>
                      <a:pt x="0" y="128"/>
                    </a:cubicBezTo>
                    <a:cubicBezTo>
                      <a:pt x="0" y="202"/>
                      <a:pt x="56" y="260"/>
                      <a:pt x="129" y="260"/>
                    </a:cubicBezTo>
                    <a:cubicBezTo>
                      <a:pt x="129" y="260"/>
                      <a:pt x="129" y="260"/>
                      <a:pt x="129" y="260"/>
                    </a:cubicBezTo>
                    <a:cubicBezTo>
                      <a:pt x="203" y="260"/>
                      <a:pt x="259" y="202"/>
                      <a:pt x="258" y="128"/>
                    </a:cubicBezTo>
                    <a:cubicBezTo>
                      <a:pt x="257" y="55"/>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79" name="Google Shape;479;p25"/>
              <p:cNvSpPr/>
              <p:nvPr/>
            </p:nvSpPr>
            <p:spPr>
              <a:xfrm>
                <a:off x="3948" y="2606"/>
                <a:ext cx="63" cy="63"/>
              </a:xfrm>
              <a:custGeom>
                <a:avLst/>
                <a:gdLst/>
                <a:ahLst/>
                <a:cxnLst/>
                <a:rect l="l" t="t" r="r" b="b"/>
                <a:pathLst>
                  <a:path w="263" h="260" extrusionOk="0">
                    <a:moveTo>
                      <a:pt x="130" y="0"/>
                    </a:moveTo>
                    <a:cubicBezTo>
                      <a:pt x="129" y="0"/>
                      <a:pt x="127" y="0"/>
                      <a:pt x="126" y="0"/>
                    </a:cubicBezTo>
                    <a:cubicBezTo>
                      <a:pt x="55" y="3"/>
                      <a:pt x="1" y="58"/>
                      <a:pt x="1" y="129"/>
                    </a:cubicBezTo>
                    <a:cubicBezTo>
                      <a:pt x="0" y="201"/>
                      <a:pt x="59" y="260"/>
                      <a:pt x="131" y="260"/>
                    </a:cubicBezTo>
                    <a:cubicBezTo>
                      <a:pt x="131" y="260"/>
                      <a:pt x="131" y="260"/>
                      <a:pt x="132" y="260"/>
                    </a:cubicBezTo>
                    <a:cubicBezTo>
                      <a:pt x="203" y="259"/>
                      <a:pt x="263" y="198"/>
                      <a:pt x="261" y="127"/>
                    </a:cubicBezTo>
                    <a:cubicBezTo>
                      <a:pt x="260" y="56"/>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0" name="Google Shape;480;p25"/>
              <p:cNvSpPr/>
              <p:nvPr/>
            </p:nvSpPr>
            <p:spPr>
              <a:xfrm>
                <a:off x="4018" y="2606"/>
                <a:ext cx="64" cy="63"/>
              </a:xfrm>
              <a:custGeom>
                <a:avLst/>
                <a:gdLst/>
                <a:ahLst/>
                <a:cxnLst/>
                <a:rect l="l" t="t" r="r" b="b"/>
                <a:pathLst>
                  <a:path w="265" h="260" extrusionOk="0">
                    <a:moveTo>
                      <a:pt x="134" y="0"/>
                    </a:moveTo>
                    <a:cubicBezTo>
                      <a:pt x="133" y="0"/>
                      <a:pt x="132" y="0"/>
                      <a:pt x="131" y="0"/>
                    </a:cubicBezTo>
                    <a:cubicBezTo>
                      <a:pt x="60" y="2"/>
                      <a:pt x="4" y="57"/>
                      <a:pt x="2" y="126"/>
                    </a:cubicBezTo>
                    <a:cubicBezTo>
                      <a:pt x="0" y="196"/>
                      <a:pt x="61" y="259"/>
                      <a:pt x="132" y="260"/>
                    </a:cubicBezTo>
                    <a:cubicBezTo>
                      <a:pt x="133" y="260"/>
                      <a:pt x="133" y="260"/>
                      <a:pt x="134" y="260"/>
                    </a:cubicBezTo>
                    <a:cubicBezTo>
                      <a:pt x="204" y="260"/>
                      <a:pt x="265" y="200"/>
                      <a:pt x="264" y="129"/>
                    </a:cubicBezTo>
                    <a:cubicBezTo>
                      <a:pt x="264" y="57"/>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1" name="Google Shape;481;p25"/>
              <p:cNvSpPr/>
              <p:nvPr/>
            </p:nvSpPr>
            <p:spPr>
              <a:xfrm>
                <a:off x="1811" y="1065"/>
                <a:ext cx="64" cy="62"/>
              </a:xfrm>
              <a:custGeom>
                <a:avLst/>
                <a:gdLst/>
                <a:ahLst/>
                <a:cxnLst/>
                <a:rect l="l" t="t" r="r" b="b"/>
                <a:pathLst>
                  <a:path w="263" h="261" extrusionOk="0">
                    <a:moveTo>
                      <a:pt x="132" y="0"/>
                    </a:moveTo>
                    <a:cubicBezTo>
                      <a:pt x="131" y="0"/>
                      <a:pt x="130" y="0"/>
                      <a:pt x="130" y="0"/>
                    </a:cubicBezTo>
                    <a:cubicBezTo>
                      <a:pt x="60" y="1"/>
                      <a:pt x="0" y="63"/>
                      <a:pt x="1" y="133"/>
                    </a:cubicBezTo>
                    <a:cubicBezTo>
                      <a:pt x="2" y="203"/>
                      <a:pt x="61" y="261"/>
                      <a:pt x="132" y="261"/>
                    </a:cubicBezTo>
                    <a:cubicBezTo>
                      <a:pt x="132" y="261"/>
                      <a:pt x="133" y="261"/>
                      <a:pt x="133" y="261"/>
                    </a:cubicBezTo>
                    <a:cubicBezTo>
                      <a:pt x="206" y="260"/>
                      <a:pt x="263" y="201"/>
                      <a:pt x="262" y="129"/>
                    </a:cubicBezTo>
                    <a:cubicBezTo>
                      <a:pt x="261" y="58"/>
                      <a:pt x="20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2" name="Google Shape;482;p25"/>
              <p:cNvSpPr/>
              <p:nvPr/>
            </p:nvSpPr>
            <p:spPr>
              <a:xfrm>
                <a:off x="5727" y="2606"/>
                <a:ext cx="65" cy="63"/>
              </a:xfrm>
              <a:custGeom>
                <a:avLst/>
                <a:gdLst/>
                <a:ahLst/>
                <a:cxnLst/>
                <a:rect l="l" t="t" r="r" b="b"/>
                <a:pathLst>
                  <a:path w="268" h="260" extrusionOk="0">
                    <a:moveTo>
                      <a:pt x="135" y="0"/>
                    </a:moveTo>
                    <a:cubicBezTo>
                      <a:pt x="66" y="0"/>
                      <a:pt x="9" y="53"/>
                      <a:pt x="4" y="121"/>
                    </a:cubicBezTo>
                    <a:cubicBezTo>
                      <a:pt x="0" y="192"/>
                      <a:pt x="58" y="256"/>
                      <a:pt x="129" y="260"/>
                    </a:cubicBezTo>
                    <a:cubicBezTo>
                      <a:pt x="131" y="260"/>
                      <a:pt x="133" y="260"/>
                      <a:pt x="135" y="260"/>
                    </a:cubicBezTo>
                    <a:cubicBezTo>
                      <a:pt x="204" y="260"/>
                      <a:pt x="262" y="204"/>
                      <a:pt x="265" y="134"/>
                    </a:cubicBezTo>
                    <a:cubicBezTo>
                      <a:pt x="268" y="61"/>
                      <a:pt x="211" y="1"/>
                      <a:pt x="137" y="0"/>
                    </a:cubicBezTo>
                    <a:cubicBezTo>
                      <a:pt x="136"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3" name="Google Shape;483;p25"/>
              <p:cNvSpPr/>
              <p:nvPr/>
            </p:nvSpPr>
            <p:spPr>
              <a:xfrm>
                <a:off x="5941" y="2606"/>
                <a:ext cx="63" cy="63"/>
              </a:xfrm>
              <a:custGeom>
                <a:avLst/>
                <a:gdLst/>
                <a:ahLst/>
                <a:cxnLst/>
                <a:rect l="l" t="t" r="r" b="b"/>
                <a:pathLst>
                  <a:path w="262" h="259" extrusionOk="0">
                    <a:moveTo>
                      <a:pt x="132" y="0"/>
                    </a:moveTo>
                    <a:cubicBezTo>
                      <a:pt x="61" y="0"/>
                      <a:pt x="6" y="51"/>
                      <a:pt x="3" y="122"/>
                    </a:cubicBezTo>
                    <a:cubicBezTo>
                      <a:pt x="0" y="196"/>
                      <a:pt x="54" y="256"/>
                      <a:pt x="127" y="259"/>
                    </a:cubicBezTo>
                    <a:cubicBezTo>
                      <a:pt x="129" y="259"/>
                      <a:pt x="131" y="259"/>
                      <a:pt x="133" y="259"/>
                    </a:cubicBezTo>
                    <a:cubicBezTo>
                      <a:pt x="203" y="259"/>
                      <a:pt x="259" y="204"/>
                      <a:pt x="261" y="132"/>
                    </a:cubicBezTo>
                    <a:cubicBezTo>
                      <a:pt x="262" y="58"/>
                      <a:pt x="207" y="0"/>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4" name="Google Shape;484;p25"/>
              <p:cNvSpPr/>
              <p:nvPr/>
            </p:nvSpPr>
            <p:spPr>
              <a:xfrm>
                <a:off x="2026" y="1065"/>
                <a:ext cx="62" cy="62"/>
              </a:xfrm>
              <a:custGeom>
                <a:avLst/>
                <a:gdLst/>
                <a:ahLst/>
                <a:cxnLst/>
                <a:rect l="l" t="t" r="r" b="b"/>
                <a:pathLst>
                  <a:path w="259" h="261" extrusionOk="0">
                    <a:moveTo>
                      <a:pt x="129" y="0"/>
                    </a:moveTo>
                    <a:cubicBezTo>
                      <a:pt x="57" y="0"/>
                      <a:pt x="0" y="58"/>
                      <a:pt x="0" y="131"/>
                    </a:cubicBezTo>
                    <a:cubicBezTo>
                      <a:pt x="0" y="202"/>
                      <a:pt x="53" y="258"/>
                      <a:pt x="123" y="260"/>
                    </a:cubicBezTo>
                    <a:cubicBezTo>
                      <a:pt x="125" y="261"/>
                      <a:pt x="127" y="261"/>
                      <a:pt x="129" y="261"/>
                    </a:cubicBezTo>
                    <a:cubicBezTo>
                      <a:pt x="199" y="261"/>
                      <a:pt x="256" y="205"/>
                      <a:pt x="258" y="134"/>
                    </a:cubicBezTo>
                    <a:cubicBezTo>
                      <a:pt x="259" y="60"/>
                      <a:pt x="203" y="1"/>
                      <a:pt x="131"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5" name="Google Shape;485;p25"/>
              <p:cNvSpPr/>
              <p:nvPr/>
            </p:nvSpPr>
            <p:spPr>
              <a:xfrm>
                <a:off x="2168" y="1065"/>
                <a:ext cx="63" cy="62"/>
              </a:xfrm>
              <a:custGeom>
                <a:avLst/>
                <a:gdLst/>
                <a:ahLst/>
                <a:cxnLst/>
                <a:rect l="l" t="t" r="r" b="b"/>
                <a:pathLst>
                  <a:path w="261" h="261" extrusionOk="0">
                    <a:moveTo>
                      <a:pt x="131" y="0"/>
                    </a:moveTo>
                    <a:cubicBezTo>
                      <a:pt x="60" y="0"/>
                      <a:pt x="0" y="60"/>
                      <a:pt x="0" y="131"/>
                    </a:cubicBezTo>
                    <a:cubicBezTo>
                      <a:pt x="0" y="201"/>
                      <a:pt x="55" y="258"/>
                      <a:pt x="125" y="261"/>
                    </a:cubicBezTo>
                    <a:cubicBezTo>
                      <a:pt x="127" y="261"/>
                      <a:pt x="129" y="261"/>
                      <a:pt x="131" y="261"/>
                    </a:cubicBezTo>
                    <a:cubicBezTo>
                      <a:pt x="201" y="261"/>
                      <a:pt x="258" y="206"/>
                      <a:pt x="259" y="134"/>
                    </a:cubicBezTo>
                    <a:cubicBezTo>
                      <a:pt x="261" y="60"/>
                      <a:pt x="204" y="1"/>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6" name="Google Shape;486;p25"/>
              <p:cNvSpPr/>
              <p:nvPr/>
            </p:nvSpPr>
            <p:spPr>
              <a:xfrm>
                <a:off x="2239" y="1065"/>
                <a:ext cx="63" cy="62"/>
              </a:xfrm>
              <a:custGeom>
                <a:avLst/>
                <a:gdLst/>
                <a:ahLst/>
                <a:cxnLst/>
                <a:rect l="l" t="t" r="r" b="b"/>
                <a:pathLst>
                  <a:path w="263" h="261" extrusionOk="0">
                    <a:moveTo>
                      <a:pt x="131" y="0"/>
                    </a:moveTo>
                    <a:cubicBezTo>
                      <a:pt x="130" y="0"/>
                      <a:pt x="129" y="0"/>
                      <a:pt x="128" y="0"/>
                    </a:cubicBezTo>
                    <a:cubicBezTo>
                      <a:pt x="56" y="2"/>
                      <a:pt x="0" y="63"/>
                      <a:pt x="2" y="136"/>
                    </a:cubicBezTo>
                    <a:cubicBezTo>
                      <a:pt x="5" y="207"/>
                      <a:pt x="60" y="261"/>
                      <a:pt x="131" y="261"/>
                    </a:cubicBezTo>
                    <a:cubicBezTo>
                      <a:pt x="131" y="261"/>
                      <a:pt x="131" y="261"/>
                      <a:pt x="131" y="261"/>
                    </a:cubicBezTo>
                    <a:cubicBezTo>
                      <a:pt x="204" y="261"/>
                      <a:pt x="263" y="202"/>
                      <a:pt x="262" y="129"/>
                    </a:cubicBezTo>
                    <a:cubicBezTo>
                      <a:pt x="261"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7" name="Google Shape;487;p25"/>
              <p:cNvSpPr/>
              <p:nvPr/>
            </p:nvSpPr>
            <p:spPr>
              <a:xfrm>
                <a:off x="2310" y="1065"/>
                <a:ext cx="64" cy="62"/>
              </a:xfrm>
              <a:custGeom>
                <a:avLst/>
                <a:gdLst/>
                <a:ahLst/>
                <a:cxnLst/>
                <a:rect l="l" t="t" r="r" b="b"/>
                <a:pathLst>
                  <a:path w="266" h="261" extrusionOk="0">
                    <a:moveTo>
                      <a:pt x="133" y="0"/>
                    </a:moveTo>
                    <a:cubicBezTo>
                      <a:pt x="65" y="0"/>
                      <a:pt x="3" y="60"/>
                      <a:pt x="2" y="128"/>
                    </a:cubicBezTo>
                    <a:cubicBezTo>
                      <a:pt x="0" y="199"/>
                      <a:pt x="58" y="259"/>
                      <a:pt x="130" y="261"/>
                    </a:cubicBezTo>
                    <a:cubicBezTo>
                      <a:pt x="131" y="261"/>
                      <a:pt x="132" y="261"/>
                      <a:pt x="133" y="261"/>
                    </a:cubicBezTo>
                    <a:cubicBezTo>
                      <a:pt x="204" y="261"/>
                      <a:pt x="263" y="204"/>
                      <a:pt x="264" y="133"/>
                    </a:cubicBezTo>
                    <a:cubicBezTo>
                      <a:pt x="266" y="63"/>
                      <a:pt x="206" y="1"/>
                      <a:pt x="135"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8" name="Google Shape;488;p25"/>
              <p:cNvSpPr/>
              <p:nvPr/>
            </p:nvSpPr>
            <p:spPr>
              <a:xfrm>
                <a:off x="2524" y="1065"/>
                <a:ext cx="62" cy="62"/>
              </a:xfrm>
              <a:custGeom>
                <a:avLst/>
                <a:gdLst/>
                <a:ahLst/>
                <a:cxnLst/>
                <a:rect l="l" t="t" r="r" b="b"/>
                <a:pathLst>
                  <a:path w="259" h="261" extrusionOk="0">
                    <a:moveTo>
                      <a:pt x="130" y="0"/>
                    </a:moveTo>
                    <a:cubicBezTo>
                      <a:pt x="130" y="0"/>
                      <a:pt x="130" y="0"/>
                      <a:pt x="129" y="0"/>
                    </a:cubicBezTo>
                    <a:cubicBezTo>
                      <a:pt x="57" y="0"/>
                      <a:pt x="0" y="60"/>
                      <a:pt x="1" y="133"/>
                    </a:cubicBezTo>
                    <a:cubicBezTo>
                      <a:pt x="2" y="205"/>
                      <a:pt x="60" y="261"/>
                      <a:pt x="130" y="261"/>
                    </a:cubicBezTo>
                    <a:cubicBezTo>
                      <a:pt x="132" y="261"/>
                      <a:pt x="134" y="261"/>
                      <a:pt x="135" y="261"/>
                    </a:cubicBezTo>
                    <a:cubicBezTo>
                      <a:pt x="205" y="258"/>
                      <a:pt x="259" y="202"/>
                      <a:pt x="259" y="132"/>
                    </a:cubicBezTo>
                    <a:cubicBezTo>
                      <a:pt x="259" y="58"/>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89" name="Google Shape;489;p25"/>
              <p:cNvSpPr/>
              <p:nvPr/>
            </p:nvSpPr>
            <p:spPr>
              <a:xfrm>
                <a:off x="2666" y="1065"/>
                <a:ext cx="63" cy="62"/>
              </a:xfrm>
              <a:custGeom>
                <a:avLst/>
                <a:gdLst/>
                <a:ahLst/>
                <a:cxnLst/>
                <a:rect l="l" t="t" r="r" b="b"/>
                <a:pathLst>
                  <a:path w="263" h="261" extrusionOk="0">
                    <a:moveTo>
                      <a:pt x="133" y="0"/>
                    </a:moveTo>
                    <a:cubicBezTo>
                      <a:pt x="65" y="0"/>
                      <a:pt x="4" y="58"/>
                      <a:pt x="2" y="127"/>
                    </a:cubicBezTo>
                    <a:cubicBezTo>
                      <a:pt x="0" y="199"/>
                      <a:pt x="59" y="260"/>
                      <a:pt x="131" y="261"/>
                    </a:cubicBezTo>
                    <a:cubicBezTo>
                      <a:pt x="132" y="261"/>
                      <a:pt x="132" y="261"/>
                      <a:pt x="133" y="261"/>
                    </a:cubicBezTo>
                    <a:cubicBezTo>
                      <a:pt x="206" y="261"/>
                      <a:pt x="263" y="203"/>
                      <a:pt x="263" y="130"/>
                    </a:cubicBezTo>
                    <a:cubicBezTo>
                      <a:pt x="262" y="61"/>
                      <a:pt x="207" y="3"/>
                      <a:pt x="138" y="0"/>
                    </a:cubicBezTo>
                    <a:cubicBezTo>
                      <a:pt x="136"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0" name="Google Shape;490;p25"/>
              <p:cNvSpPr/>
              <p:nvPr/>
            </p:nvSpPr>
            <p:spPr>
              <a:xfrm>
                <a:off x="2738" y="1065"/>
                <a:ext cx="63" cy="62"/>
              </a:xfrm>
              <a:custGeom>
                <a:avLst/>
                <a:gdLst/>
                <a:ahLst/>
                <a:cxnLst/>
                <a:rect l="l" t="t" r="r" b="b"/>
                <a:pathLst>
                  <a:path w="261" h="261" extrusionOk="0">
                    <a:moveTo>
                      <a:pt x="129" y="0"/>
                    </a:moveTo>
                    <a:cubicBezTo>
                      <a:pt x="127" y="0"/>
                      <a:pt x="125" y="0"/>
                      <a:pt x="123" y="0"/>
                    </a:cubicBezTo>
                    <a:cubicBezTo>
                      <a:pt x="53" y="3"/>
                      <a:pt x="0" y="59"/>
                      <a:pt x="0" y="131"/>
                    </a:cubicBezTo>
                    <a:cubicBezTo>
                      <a:pt x="0" y="204"/>
                      <a:pt x="56" y="261"/>
                      <a:pt x="128" y="261"/>
                    </a:cubicBezTo>
                    <a:cubicBezTo>
                      <a:pt x="129" y="261"/>
                      <a:pt x="130" y="261"/>
                      <a:pt x="131" y="261"/>
                    </a:cubicBezTo>
                    <a:cubicBezTo>
                      <a:pt x="204" y="259"/>
                      <a:pt x="261" y="200"/>
                      <a:pt x="259" y="127"/>
                    </a:cubicBezTo>
                    <a:cubicBezTo>
                      <a:pt x="256" y="57"/>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1" name="Google Shape;491;p25"/>
              <p:cNvSpPr/>
              <p:nvPr/>
            </p:nvSpPr>
            <p:spPr>
              <a:xfrm>
                <a:off x="4161" y="2753"/>
                <a:ext cx="64" cy="62"/>
              </a:xfrm>
              <a:custGeom>
                <a:avLst/>
                <a:gdLst/>
                <a:ahLst/>
                <a:cxnLst/>
                <a:rect l="l" t="t" r="r" b="b"/>
                <a:pathLst>
                  <a:path w="266" h="256" extrusionOk="0">
                    <a:moveTo>
                      <a:pt x="129" y="0"/>
                    </a:moveTo>
                    <a:cubicBezTo>
                      <a:pt x="128" y="0"/>
                      <a:pt x="127" y="0"/>
                      <a:pt x="126" y="0"/>
                    </a:cubicBezTo>
                    <a:cubicBezTo>
                      <a:pt x="57" y="2"/>
                      <a:pt x="0" y="59"/>
                      <a:pt x="0" y="127"/>
                    </a:cubicBezTo>
                    <a:cubicBezTo>
                      <a:pt x="0" y="198"/>
                      <a:pt x="59" y="256"/>
                      <a:pt x="132" y="256"/>
                    </a:cubicBezTo>
                    <a:cubicBezTo>
                      <a:pt x="132" y="256"/>
                      <a:pt x="133" y="256"/>
                      <a:pt x="133" y="256"/>
                    </a:cubicBezTo>
                    <a:cubicBezTo>
                      <a:pt x="206" y="256"/>
                      <a:pt x="266" y="196"/>
                      <a:pt x="264" y="125"/>
                    </a:cubicBezTo>
                    <a:cubicBezTo>
                      <a:pt x="263" y="58"/>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2" name="Google Shape;492;p25"/>
              <p:cNvSpPr/>
              <p:nvPr/>
            </p:nvSpPr>
            <p:spPr>
              <a:xfrm>
                <a:off x="3236" y="1065"/>
                <a:ext cx="63" cy="62"/>
              </a:xfrm>
              <a:custGeom>
                <a:avLst/>
                <a:gdLst/>
                <a:ahLst/>
                <a:cxnLst/>
                <a:rect l="l" t="t" r="r" b="b"/>
                <a:pathLst>
                  <a:path w="261" h="261" extrusionOk="0">
                    <a:moveTo>
                      <a:pt x="130" y="0"/>
                    </a:moveTo>
                    <a:cubicBezTo>
                      <a:pt x="57" y="0"/>
                      <a:pt x="1" y="57"/>
                      <a:pt x="0" y="131"/>
                    </a:cubicBezTo>
                    <a:cubicBezTo>
                      <a:pt x="0" y="204"/>
                      <a:pt x="57" y="261"/>
                      <a:pt x="129" y="261"/>
                    </a:cubicBezTo>
                    <a:cubicBezTo>
                      <a:pt x="130" y="261"/>
                      <a:pt x="130" y="261"/>
                      <a:pt x="131" y="261"/>
                    </a:cubicBezTo>
                    <a:cubicBezTo>
                      <a:pt x="201" y="260"/>
                      <a:pt x="256" y="205"/>
                      <a:pt x="258" y="134"/>
                    </a:cubicBezTo>
                    <a:cubicBezTo>
                      <a:pt x="261" y="62"/>
                      <a:pt x="203" y="0"/>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3" name="Google Shape;493;p25"/>
              <p:cNvSpPr/>
              <p:nvPr/>
            </p:nvSpPr>
            <p:spPr>
              <a:xfrm>
                <a:off x="2452" y="2826"/>
                <a:ext cx="64" cy="63"/>
              </a:xfrm>
              <a:custGeom>
                <a:avLst/>
                <a:gdLst/>
                <a:ahLst/>
                <a:cxnLst/>
                <a:rect l="l" t="t" r="r" b="b"/>
                <a:pathLst>
                  <a:path w="269" h="260" extrusionOk="0">
                    <a:moveTo>
                      <a:pt x="134" y="0"/>
                    </a:moveTo>
                    <a:cubicBezTo>
                      <a:pt x="133" y="0"/>
                      <a:pt x="132" y="0"/>
                      <a:pt x="131" y="0"/>
                    </a:cubicBezTo>
                    <a:cubicBezTo>
                      <a:pt x="62" y="2"/>
                      <a:pt x="0" y="66"/>
                      <a:pt x="2" y="134"/>
                    </a:cubicBezTo>
                    <a:cubicBezTo>
                      <a:pt x="5" y="204"/>
                      <a:pt x="64" y="260"/>
                      <a:pt x="135" y="260"/>
                    </a:cubicBezTo>
                    <a:cubicBezTo>
                      <a:pt x="136" y="260"/>
                      <a:pt x="137" y="260"/>
                      <a:pt x="138" y="260"/>
                    </a:cubicBezTo>
                    <a:cubicBezTo>
                      <a:pt x="210" y="258"/>
                      <a:pt x="269" y="196"/>
                      <a:pt x="267" y="127"/>
                    </a:cubicBezTo>
                    <a:cubicBezTo>
                      <a:pt x="264" y="59"/>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4" name="Google Shape;494;p25"/>
              <p:cNvSpPr/>
              <p:nvPr/>
            </p:nvSpPr>
            <p:spPr>
              <a:xfrm>
                <a:off x="3947" y="1065"/>
                <a:ext cx="64" cy="62"/>
              </a:xfrm>
              <a:custGeom>
                <a:avLst/>
                <a:gdLst/>
                <a:ahLst/>
                <a:cxnLst/>
                <a:rect l="l" t="t" r="r" b="b"/>
                <a:pathLst>
                  <a:path w="264" h="261" extrusionOk="0">
                    <a:moveTo>
                      <a:pt x="133" y="0"/>
                    </a:moveTo>
                    <a:cubicBezTo>
                      <a:pt x="132" y="0"/>
                      <a:pt x="131" y="0"/>
                      <a:pt x="130" y="0"/>
                    </a:cubicBezTo>
                    <a:cubicBezTo>
                      <a:pt x="58" y="2"/>
                      <a:pt x="0" y="63"/>
                      <a:pt x="3" y="135"/>
                    </a:cubicBezTo>
                    <a:cubicBezTo>
                      <a:pt x="5" y="206"/>
                      <a:pt x="61" y="260"/>
                      <a:pt x="132" y="261"/>
                    </a:cubicBezTo>
                    <a:cubicBezTo>
                      <a:pt x="132" y="261"/>
                      <a:pt x="132" y="261"/>
                      <a:pt x="133" y="261"/>
                    </a:cubicBezTo>
                    <a:cubicBezTo>
                      <a:pt x="205" y="261"/>
                      <a:pt x="264" y="202"/>
                      <a:pt x="263" y="130"/>
                    </a:cubicBezTo>
                    <a:cubicBezTo>
                      <a:pt x="263" y="60"/>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5" name="Google Shape;495;p25"/>
              <p:cNvSpPr/>
              <p:nvPr/>
            </p:nvSpPr>
            <p:spPr>
              <a:xfrm>
                <a:off x="4375" y="1065"/>
                <a:ext cx="63" cy="62"/>
              </a:xfrm>
              <a:custGeom>
                <a:avLst/>
                <a:gdLst/>
                <a:ahLst/>
                <a:cxnLst/>
                <a:rect l="l" t="t" r="r" b="b"/>
                <a:pathLst>
                  <a:path w="261" h="260" extrusionOk="0">
                    <a:moveTo>
                      <a:pt x="131" y="0"/>
                    </a:moveTo>
                    <a:cubicBezTo>
                      <a:pt x="60" y="0"/>
                      <a:pt x="0" y="60"/>
                      <a:pt x="1" y="131"/>
                    </a:cubicBezTo>
                    <a:cubicBezTo>
                      <a:pt x="1" y="200"/>
                      <a:pt x="56" y="257"/>
                      <a:pt x="126" y="260"/>
                    </a:cubicBezTo>
                    <a:cubicBezTo>
                      <a:pt x="128" y="260"/>
                      <a:pt x="130" y="260"/>
                      <a:pt x="132" y="260"/>
                    </a:cubicBezTo>
                    <a:cubicBezTo>
                      <a:pt x="203" y="260"/>
                      <a:pt x="258" y="205"/>
                      <a:pt x="260" y="133"/>
                    </a:cubicBezTo>
                    <a:cubicBezTo>
                      <a:pt x="261" y="57"/>
                      <a:pt x="206"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6" name="Google Shape;496;p25"/>
              <p:cNvSpPr/>
              <p:nvPr/>
            </p:nvSpPr>
            <p:spPr>
              <a:xfrm>
                <a:off x="4446" y="1065"/>
                <a:ext cx="63" cy="62"/>
              </a:xfrm>
              <a:custGeom>
                <a:avLst/>
                <a:gdLst/>
                <a:ahLst/>
                <a:cxnLst/>
                <a:rect l="l" t="t" r="r" b="b"/>
                <a:pathLst>
                  <a:path w="263" h="261" extrusionOk="0">
                    <a:moveTo>
                      <a:pt x="132" y="0"/>
                    </a:moveTo>
                    <a:cubicBezTo>
                      <a:pt x="131" y="0"/>
                      <a:pt x="129" y="0"/>
                      <a:pt x="128" y="0"/>
                    </a:cubicBezTo>
                    <a:cubicBezTo>
                      <a:pt x="56" y="2"/>
                      <a:pt x="0" y="63"/>
                      <a:pt x="3" y="136"/>
                    </a:cubicBezTo>
                    <a:cubicBezTo>
                      <a:pt x="6" y="206"/>
                      <a:pt x="63" y="261"/>
                      <a:pt x="133" y="261"/>
                    </a:cubicBezTo>
                    <a:cubicBezTo>
                      <a:pt x="133" y="261"/>
                      <a:pt x="133" y="261"/>
                      <a:pt x="133" y="261"/>
                    </a:cubicBezTo>
                    <a:cubicBezTo>
                      <a:pt x="205" y="261"/>
                      <a:pt x="263" y="201"/>
                      <a:pt x="262" y="129"/>
                    </a:cubicBezTo>
                    <a:cubicBezTo>
                      <a:pt x="261" y="59"/>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7" name="Google Shape;497;p25"/>
              <p:cNvSpPr/>
              <p:nvPr/>
            </p:nvSpPr>
            <p:spPr>
              <a:xfrm>
                <a:off x="4589" y="1065"/>
                <a:ext cx="62" cy="62"/>
              </a:xfrm>
              <a:custGeom>
                <a:avLst/>
                <a:gdLst/>
                <a:ahLst/>
                <a:cxnLst/>
                <a:rect l="l" t="t" r="r" b="b"/>
                <a:pathLst>
                  <a:path w="259" h="259" extrusionOk="0">
                    <a:moveTo>
                      <a:pt x="130" y="0"/>
                    </a:moveTo>
                    <a:cubicBezTo>
                      <a:pt x="57" y="0"/>
                      <a:pt x="0" y="58"/>
                      <a:pt x="1" y="132"/>
                    </a:cubicBezTo>
                    <a:cubicBezTo>
                      <a:pt x="1" y="204"/>
                      <a:pt x="54" y="257"/>
                      <a:pt x="126" y="259"/>
                    </a:cubicBezTo>
                    <a:cubicBezTo>
                      <a:pt x="127" y="259"/>
                      <a:pt x="129" y="259"/>
                      <a:pt x="130" y="259"/>
                    </a:cubicBezTo>
                    <a:cubicBezTo>
                      <a:pt x="203" y="259"/>
                      <a:pt x="258" y="206"/>
                      <a:pt x="258" y="133"/>
                    </a:cubicBezTo>
                    <a:cubicBezTo>
                      <a:pt x="259" y="58"/>
                      <a:pt x="202"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8" name="Google Shape;498;p25"/>
              <p:cNvSpPr/>
              <p:nvPr/>
            </p:nvSpPr>
            <p:spPr>
              <a:xfrm>
                <a:off x="2595" y="2826"/>
                <a:ext cx="63" cy="62"/>
              </a:xfrm>
              <a:custGeom>
                <a:avLst/>
                <a:gdLst/>
                <a:ahLst/>
                <a:cxnLst/>
                <a:rect l="l" t="t" r="r" b="b"/>
                <a:pathLst>
                  <a:path w="264" h="259" extrusionOk="0">
                    <a:moveTo>
                      <a:pt x="131" y="0"/>
                    </a:moveTo>
                    <a:cubicBezTo>
                      <a:pt x="61" y="0"/>
                      <a:pt x="1" y="59"/>
                      <a:pt x="0" y="129"/>
                    </a:cubicBezTo>
                    <a:cubicBezTo>
                      <a:pt x="0" y="201"/>
                      <a:pt x="58" y="259"/>
                      <a:pt x="131" y="259"/>
                    </a:cubicBezTo>
                    <a:cubicBezTo>
                      <a:pt x="131" y="259"/>
                      <a:pt x="132" y="259"/>
                      <a:pt x="132" y="259"/>
                    </a:cubicBezTo>
                    <a:cubicBezTo>
                      <a:pt x="205" y="259"/>
                      <a:pt x="264" y="199"/>
                      <a:pt x="262" y="127"/>
                    </a:cubicBezTo>
                    <a:cubicBezTo>
                      <a:pt x="261" y="60"/>
                      <a:pt x="201" y="1"/>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499" name="Google Shape;499;p25"/>
              <p:cNvSpPr/>
              <p:nvPr/>
            </p:nvSpPr>
            <p:spPr>
              <a:xfrm>
                <a:off x="4731" y="1065"/>
                <a:ext cx="63" cy="62"/>
              </a:xfrm>
              <a:custGeom>
                <a:avLst/>
                <a:gdLst/>
                <a:ahLst/>
                <a:cxnLst/>
                <a:rect l="l" t="t" r="r" b="b"/>
                <a:pathLst>
                  <a:path w="260" h="261" extrusionOk="0">
                    <a:moveTo>
                      <a:pt x="130" y="0"/>
                    </a:moveTo>
                    <a:cubicBezTo>
                      <a:pt x="59" y="0"/>
                      <a:pt x="0" y="59"/>
                      <a:pt x="0" y="131"/>
                    </a:cubicBezTo>
                    <a:cubicBezTo>
                      <a:pt x="1" y="203"/>
                      <a:pt x="59" y="261"/>
                      <a:pt x="130" y="261"/>
                    </a:cubicBezTo>
                    <a:cubicBezTo>
                      <a:pt x="131" y="261"/>
                      <a:pt x="132" y="261"/>
                      <a:pt x="133" y="261"/>
                    </a:cubicBezTo>
                    <a:cubicBezTo>
                      <a:pt x="203" y="259"/>
                      <a:pt x="258" y="204"/>
                      <a:pt x="259" y="134"/>
                    </a:cubicBezTo>
                    <a:cubicBezTo>
                      <a:pt x="260" y="60"/>
                      <a:pt x="204" y="0"/>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0" name="Google Shape;500;p25"/>
              <p:cNvSpPr/>
              <p:nvPr/>
            </p:nvSpPr>
            <p:spPr>
              <a:xfrm>
                <a:off x="4802" y="1065"/>
                <a:ext cx="64" cy="62"/>
              </a:xfrm>
              <a:custGeom>
                <a:avLst/>
                <a:gdLst/>
                <a:ahLst/>
                <a:cxnLst/>
                <a:rect l="l" t="t" r="r" b="b"/>
                <a:pathLst>
                  <a:path w="264" h="261" extrusionOk="0">
                    <a:moveTo>
                      <a:pt x="131" y="0"/>
                    </a:moveTo>
                    <a:cubicBezTo>
                      <a:pt x="129" y="0"/>
                      <a:pt x="128" y="0"/>
                      <a:pt x="127" y="0"/>
                    </a:cubicBezTo>
                    <a:cubicBezTo>
                      <a:pt x="58" y="2"/>
                      <a:pt x="2" y="60"/>
                      <a:pt x="1" y="129"/>
                    </a:cubicBezTo>
                    <a:cubicBezTo>
                      <a:pt x="0" y="202"/>
                      <a:pt x="58" y="261"/>
                      <a:pt x="131" y="261"/>
                    </a:cubicBezTo>
                    <a:cubicBezTo>
                      <a:pt x="131" y="261"/>
                      <a:pt x="131" y="261"/>
                      <a:pt x="132" y="261"/>
                    </a:cubicBezTo>
                    <a:cubicBezTo>
                      <a:pt x="204" y="260"/>
                      <a:pt x="264" y="200"/>
                      <a:pt x="262" y="128"/>
                    </a:cubicBezTo>
                    <a:cubicBezTo>
                      <a:pt x="260" y="59"/>
                      <a:pt x="199"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1" name="Google Shape;501;p25"/>
              <p:cNvSpPr/>
              <p:nvPr/>
            </p:nvSpPr>
            <p:spPr>
              <a:xfrm>
                <a:off x="4019" y="2826"/>
                <a:ext cx="64" cy="63"/>
              </a:xfrm>
              <a:custGeom>
                <a:avLst/>
                <a:gdLst/>
                <a:ahLst/>
                <a:cxnLst/>
                <a:rect l="l" t="t" r="r" b="b"/>
                <a:pathLst>
                  <a:path w="265" h="260" extrusionOk="0">
                    <a:moveTo>
                      <a:pt x="132" y="0"/>
                    </a:moveTo>
                    <a:cubicBezTo>
                      <a:pt x="62" y="0"/>
                      <a:pt x="0" y="61"/>
                      <a:pt x="0" y="131"/>
                    </a:cubicBezTo>
                    <a:cubicBezTo>
                      <a:pt x="0" y="202"/>
                      <a:pt x="60" y="260"/>
                      <a:pt x="132" y="260"/>
                    </a:cubicBezTo>
                    <a:cubicBezTo>
                      <a:pt x="132" y="260"/>
                      <a:pt x="133" y="260"/>
                      <a:pt x="134" y="260"/>
                    </a:cubicBezTo>
                    <a:cubicBezTo>
                      <a:pt x="203" y="259"/>
                      <a:pt x="260" y="203"/>
                      <a:pt x="262" y="134"/>
                    </a:cubicBezTo>
                    <a:cubicBezTo>
                      <a:pt x="265" y="63"/>
                      <a:pt x="204"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2" name="Google Shape;502;p25"/>
              <p:cNvSpPr/>
              <p:nvPr/>
            </p:nvSpPr>
            <p:spPr>
              <a:xfrm>
                <a:off x="5015" y="1065"/>
                <a:ext cx="65" cy="62"/>
              </a:xfrm>
              <a:custGeom>
                <a:avLst/>
                <a:gdLst/>
                <a:ahLst/>
                <a:cxnLst/>
                <a:rect l="l" t="t" r="r" b="b"/>
                <a:pathLst>
                  <a:path w="267" h="261" extrusionOk="0">
                    <a:moveTo>
                      <a:pt x="133" y="0"/>
                    </a:moveTo>
                    <a:cubicBezTo>
                      <a:pt x="133" y="0"/>
                      <a:pt x="132" y="0"/>
                      <a:pt x="132" y="0"/>
                    </a:cubicBezTo>
                    <a:cubicBezTo>
                      <a:pt x="63" y="1"/>
                      <a:pt x="0" y="64"/>
                      <a:pt x="1" y="132"/>
                    </a:cubicBezTo>
                    <a:cubicBezTo>
                      <a:pt x="2" y="202"/>
                      <a:pt x="63" y="261"/>
                      <a:pt x="133" y="261"/>
                    </a:cubicBezTo>
                    <a:cubicBezTo>
                      <a:pt x="134" y="261"/>
                      <a:pt x="134" y="261"/>
                      <a:pt x="134" y="261"/>
                    </a:cubicBezTo>
                    <a:cubicBezTo>
                      <a:pt x="205" y="260"/>
                      <a:pt x="267" y="199"/>
                      <a:pt x="265" y="130"/>
                    </a:cubicBezTo>
                    <a:cubicBezTo>
                      <a:pt x="264" y="61"/>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3" name="Google Shape;503;p25"/>
              <p:cNvSpPr/>
              <p:nvPr/>
            </p:nvSpPr>
            <p:spPr>
              <a:xfrm>
                <a:off x="5087" y="1065"/>
                <a:ext cx="63" cy="62"/>
              </a:xfrm>
              <a:custGeom>
                <a:avLst/>
                <a:gdLst/>
                <a:ahLst/>
                <a:cxnLst/>
                <a:rect l="l" t="t" r="r" b="b"/>
                <a:pathLst>
                  <a:path w="262" h="260" extrusionOk="0">
                    <a:moveTo>
                      <a:pt x="132" y="0"/>
                    </a:moveTo>
                    <a:cubicBezTo>
                      <a:pt x="131" y="0"/>
                      <a:pt x="130" y="0"/>
                      <a:pt x="128" y="0"/>
                    </a:cubicBezTo>
                    <a:cubicBezTo>
                      <a:pt x="56" y="2"/>
                      <a:pt x="0" y="63"/>
                      <a:pt x="3" y="136"/>
                    </a:cubicBezTo>
                    <a:cubicBezTo>
                      <a:pt x="5" y="206"/>
                      <a:pt x="61" y="260"/>
                      <a:pt x="132" y="260"/>
                    </a:cubicBezTo>
                    <a:cubicBezTo>
                      <a:pt x="132" y="260"/>
                      <a:pt x="132" y="260"/>
                      <a:pt x="132" y="260"/>
                    </a:cubicBezTo>
                    <a:cubicBezTo>
                      <a:pt x="205" y="260"/>
                      <a:pt x="262" y="203"/>
                      <a:pt x="261" y="129"/>
                    </a:cubicBezTo>
                    <a:cubicBezTo>
                      <a:pt x="260" y="56"/>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4" name="Google Shape;504;p25"/>
              <p:cNvSpPr/>
              <p:nvPr/>
            </p:nvSpPr>
            <p:spPr>
              <a:xfrm>
                <a:off x="5229" y="1065"/>
                <a:ext cx="63" cy="62"/>
              </a:xfrm>
              <a:custGeom>
                <a:avLst/>
                <a:gdLst/>
                <a:ahLst/>
                <a:cxnLst/>
                <a:rect l="l" t="t" r="r" b="b"/>
                <a:pathLst>
                  <a:path w="261" h="261" extrusionOk="0">
                    <a:moveTo>
                      <a:pt x="133" y="0"/>
                    </a:moveTo>
                    <a:cubicBezTo>
                      <a:pt x="132" y="0"/>
                      <a:pt x="132" y="0"/>
                      <a:pt x="131" y="0"/>
                    </a:cubicBezTo>
                    <a:cubicBezTo>
                      <a:pt x="59" y="1"/>
                      <a:pt x="0" y="61"/>
                      <a:pt x="1" y="133"/>
                    </a:cubicBezTo>
                    <a:cubicBezTo>
                      <a:pt x="2" y="202"/>
                      <a:pt x="58" y="259"/>
                      <a:pt x="128" y="261"/>
                    </a:cubicBezTo>
                    <a:cubicBezTo>
                      <a:pt x="129" y="261"/>
                      <a:pt x="130" y="261"/>
                      <a:pt x="132" y="261"/>
                    </a:cubicBezTo>
                    <a:cubicBezTo>
                      <a:pt x="203" y="261"/>
                      <a:pt x="260" y="205"/>
                      <a:pt x="261" y="132"/>
                    </a:cubicBezTo>
                    <a:cubicBezTo>
                      <a:pt x="261" y="59"/>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5" name="Google Shape;505;p25"/>
              <p:cNvSpPr/>
              <p:nvPr/>
            </p:nvSpPr>
            <p:spPr>
              <a:xfrm>
                <a:off x="5301" y="1065"/>
                <a:ext cx="63" cy="62"/>
              </a:xfrm>
              <a:custGeom>
                <a:avLst/>
                <a:gdLst/>
                <a:ahLst/>
                <a:cxnLst/>
                <a:rect l="l" t="t" r="r" b="b"/>
                <a:pathLst>
                  <a:path w="261" h="261" extrusionOk="0">
                    <a:moveTo>
                      <a:pt x="129" y="0"/>
                    </a:moveTo>
                    <a:cubicBezTo>
                      <a:pt x="57" y="0"/>
                      <a:pt x="0" y="59"/>
                      <a:pt x="0" y="133"/>
                    </a:cubicBezTo>
                    <a:cubicBezTo>
                      <a:pt x="1" y="203"/>
                      <a:pt x="56" y="259"/>
                      <a:pt x="126" y="261"/>
                    </a:cubicBezTo>
                    <a:cubicBezTo>
                      <a:pt x="127" y="261"/>
                      <a:pt x="128" y="261"/>
                      <a:pt x="129" y="261"/>
                    </a:cubicBezTo>
                    <a:cubicBezTo>
                      <a:pt x="200" y="261"/>
                      <a:pt x="259" y="204"/>
                      <a:pt x="260" y="133"/>
                    </a:cubicBezTo>
                    <a:cubicBezTo>
                      <a:pt x="261" y="61"/>
                      <a:pt x="201" y="0"/>
                      <a:pt x="130"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6" name="Google Shape;506;p25"/>
              <p:cNvSpPr/>
              <p:nvPr/>
            </p:nvSpPr>
            <p:spPr>
              <a:xfrm>
                <a:off x="5444" y="1065"/>
                <a:ext cx="62" cy="62"/>
              </a:xfrm>
              <a:custGeom>
                <a:avLst/>
                <a:gdLst/>
                <a:ahLst/>
                <a:cxnLst/>
                <a:rect l="l" t="t" r="r" b="b"/>
                <a:pathLst>
                  <a:path w="260" h="261" extrusionOk="0">
                    <a:moveTo>
                      <a:pt x="129" y="0"/>
                    </a:moveTo>
                    <a:cubicBezTo>
                      <a:pt x="57" y="0"/>
                      <a:pt x="0" y="57"/>
                      <a:pt x="0" y="131"/>
                    </a:cubicBezTo>
                    <a:cubicBezTo>
                      <a:pt x="0" y="202"/>
                      <a:pt x="53" y="258"/>
                      <a:pt x="123" y="260"/>
                    </a:cubicBezTo>
                    <a:cubicBezTo>
                      <a:pt x="125" y="261"/>
                      <a:pt x="127" y="261"/>
                      <a:pt x="129" y="261"/>
                    </a:cubicBezTo>
                    <a:cubicBezTo>
                      <a:pt x="199" y="261"/>
                      <a:pt x="256" y="205"/>
                      <a:pt x="258" y="134"/>
                    </a:cubicBezTo>
                    <a:cubicBezTo>
                      <a:pt x="260" y="61"/>
                      <a:pt x="203" y="1"/>
                      <a:pt x="131"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7" name="Google Shape;507;p25"/>
              <p:cNvSpPr/>
              <p:nvPr/>
            </p:nvSpPr>
            <p:spPr>
              <a:xfrm>
                <a:off x="5657" y="1065"/>
                <a:ext cx="63" cy="62"/>
              </a:xfrm>
              <a:custGeom>
                <a:avLst/>
                <a:gdLst/>
                <a:ahLst/>
                <a:cxnLst/>
                <a:rect l="l" t="t" r="r" b="b"/>
                <a:pathLst>
                  <a:path w="264" h="261" extrusionOk="0">
                    <a:moveTo>
                      <a:pt x="131" y="0"/>
                    </a:moveTo>
                    <a:cubicBezTo>
                      <a:pt x="130" y="0"/>
                      <a:pt x="129" y="0"/>
                      <a:pt x="129" y="0"/>
                    </a:cubicBezTo>
                    <a:cubicBezTo>
                      <a:pt x="58" y="1"/>
                      <a:pt x="0" y="62"/>
                      <a:pt x="1" y="133"/>
                    </a:cubicBezTo>
                    <a:cubicBezTo>
                      <a:pt x="3" y="205"/>
                      <a:pt x="59" y="261"/>
                      <a:pt x="131" y="261"/>
                    </a:cubicBezTo>
                    <a:cubicBezTo>
                      <a:pt x="132" y="261"/>
                      <a:pt x="133" y="261"/>
                      <a:pt x="134" y="261"/>
                    </a:cubicBezTo>
                    <a:cubicBezTo>
                      <a:pt x="206" y="259"/>
                      <a:pt x="264" y="199"/>
                      <a:pt x="262" y="128"/>
                    </a:cubicBezTo>
                    <a:cubicBezTo>
                      <a:pt x="261" y="59"/>
                      <a:pt x="199"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8" name="Google Shape;508;p25"/>
              <p:cNvSpPr/>
              <p:nvPr/>
            </p:nvSpPr>
            <p:spPr>
              <a:xfrm>
                <a:off x="5800" y="1065"/>
                <a:ext cx="62" cy="62"/>
              </a:xfrm>
              <a:custGeom>
                <a:avLst/>
                <a:gdLst/>
                <a:ahLst/>
                <a:cxnLst/>
                <a:rect l="l" t="t" r="r" b="b"/>
                <a:pathLst>
                  <a:path w="260" h="260" extrusionOk="0">
                    <a:moveTo>
                      <a:pt x="130" y="0"/>
                    </a:moveTo>
                    <a:cubicBezTo>
                      <a:pt x="129" y="0"/>
                      <a:pt x="128" y="0"/>
                      <a:pt x="127" y="0"/>
                    </a:cubicBezTo>
                    <a:cubicBezTo>
                      <a:pt x="53" y="1"/>
                      <a:pt x="0" y="58"/>
                      <a:pt x="2" y="135"/>
                    </a:cubicBezTo>
                    <a:cubicBezTo>
                      <a:pt x="4" y="206"/>
                      <a:pt x="58" y="259"/>
                      <a:pt x="129" y="260"/>
                    </a:cubicBezTo>
                    <a:cubicBezTo>
                      <a:pt x="129" y="260"/>
                      <a:pt x="129" y="260"/>
                      <a:pt x="130" y="260"/>
                    </a:cubicBezTo>
                    <a:cubicBezTo>
                      <a:pt x="202" y="260"/>
                      <a:pt x="260" y="201"/>
                      <a:pt x="260" y="129"/>
                    </a:cubicBezTo>
                    <a:cubicBezTo>
                      <a:pt x="259" y="58"/>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09" name="Google Shape;509;p25"/>
              <p:cNvSpPr/>
              <p:nvPr/>
            </p:nvSpPr>
            <p:spPr>
              <a:xfrm>
                <a:off x="5870" y="1065"/>
                <a:ext cx="64" cy="62"/>
              </a:xfrm>
              <a:custGeom>
                <a:avLst/>
                <a:gdLst/>
                <a:ahLst/>
                <a:cxnLst/>
                <a:rect l="l" t="t" r="r" b="b"/>
                <a:pathLst>
                  <a:path w="267" h="261" extrusionOk="0">
                    <a:moveTo>
                      <a:pt x="134" y="0"/>
                    </a:moveTo>
                    <a:cubicBezTo>
                      <a:pt x="66" y="0"/>
                      <a:pt x="3" y="60"/>
                      <a:pt x="1" y="128"/>
                    </a:cubicBezTo>
                    <a:cubicBezTo>
                      <a:pt x="0" y="198"/>
                      <a:pt x="60" y="259"/>
                      <a:pt x="131" y="261"/>
                    </a:cubicBezTo>
                    <a:cubicBezTo>
                      <a:pt x="132" y="261"/>
                      <a:pt x="133" y="261"/>
                      <a:pt x="133" y="261"/>
                    </a:cubicBezTo>
                    <a:cubicBezTo>
                      <a:pt x="204" y="261"/>
                      <a:pt x="264" y="203"/>
                      <a:pt x="266" y="133"/>
                    </a:cubicBezTo>
                    <a:cubicBezTo>
                      <a:pt x="267" y="65"/>
                      <a:pt x="205" y="1"/>
                      <a:pt x="136"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0" name="Google Shape;510;p25"/>
              <p:cNvSpPr/>
              <p:nvPr/>
            </p:nvSpPr>
            <p:spPr>
              <a:xfrm>
                <a:off x="4303" y="2826"/>
                <a:ext cx="64" cy="63"/>
              </a:xfrm>
              <a:custGeom>
                <a:avLst/>
                <a:gdLst/>
                <a:ahLst/>
                <a:cxnLst/>
                <a:rect l="l" t="t" r="r" b="b"/>
                <a:pathLst>
                  <a:path w="265" h="260" extrusionOk="0">
                    <a:moveTo>
                      <a:pt x="133" y="0"/>
                    </a:moveTo>
                    <a:cubicBezTo>
                      <a:pt x="63" y="0"/>
                      <a:pt x="3" y="59"/>
                      <a:pt x="2" y="129"/>
                    </a:cubicBezTo>
                    <a:cubicBezTo>
                      <a:pt x="0" y="200"/>
                      <a:pt x="59" y="259"/>
                      <a:pt x="131" y="260"/>
                    </a:cubicBezTo>
                    <a:cubicBezTo>
                      <a:pt x="132" y="260"/>
                      <a:pt x="132" y="260"/>
                      <a:pt x="132" y="260"/>
                    </a:cubicBezTo>
                    <a:cubicBezTo>
                      <a:pt x="204" y="260"/>
                      <a:pt x="263" y="202"/>
                      <a:pt x="264" y="132"/>
                    </a:cubicBezTo>
                    <a:cubicBezTo>
                      <a:pt x="265" y="63"/>
                      <a:pt x="204"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1" name="Google Shape;511;p25"/>
              <p:cNvSpPr/>
              <p:nvPr/>
            </p:nvSpPr>
            <p:spPr>
              <a:xfrm>
                <a:off x="5443" y="2826"/>
                <a:ext cx="63" cy="63"/>
              </a:xfrm>
              <a:custGeom>
                <a:avLst/>
                <a:gdLst/>
                <a:ahLst/>
                <a:cxnLst/>
                <a:rect l="l" t="t" r="r" b="b"/>
                <a:pathLst>
                  <a:path w="259" h="260" extrusionOk="0">
                    <a:moveTo>
                      <a:pt x="130" y="0"/>
                    </a:moveTo>
                    <a:cubicBezTo>
                      <a:pt x="129" y="0"/>
                      <a:pt x="129" y="0"/>
                      <a:pt x="128" y="0"/>
                    </a:cubicBezTo>
                    <a:cubicBezTo>
                      <a:pt x="55" y="0"/>
                      <a:pt x="0" y="58"/>
                      <a:pt x="1" y="133"/>
                    </a:cubicBezTo>
                    <a:cubicBezTo>
                      <a:pt x="3" y="205"/>
                      <a:pt x="56" y="258"/>
                      <a:pt x="127" y="260"/>
                    </a:cubicBezTo>
                    <a:cubicBezTo>
                      <a:pt x="128" y="260"/>
                      <a:pt x="129" y="260"/>
                      <a:pt x="130" y="260"/>
                    </a:cubicBezTo>
                    <a:cubicBezTo>
                      <a:pt x="203" y="260"/>
                      <a:pt x="259" y="204"/>
                      <a:pt x="259" y="131"/>
                    </a:cubicBezTo>
                    <a:cubicBezTo>
                      <a:pt x="259" y="57"/>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2" name="Google Shape;512;p25"/>
              <p:cNvSpPr/>
              <p:nvPr/>
            </p:nvSpPr>
            <p:spPr>
              <a:xfrm>
                <a:off x="5656" y="2826"/>
                <a:ext cx="64" cy="63"/>
              </a:xfrm>
              <a:custGeom>
                <a:avLst/>
                <a:gdLst/>
                <a:ahLst/>
                <a:cxnLst/>
                <a:rect l="l" t="t" r="r" b="b"/>
                <a:pathLst>
                  <a:path w="265" h="260" extrusionOk="0">
                    <a:moveTo>
                      <a:pt x="133" y="0"/>
                    </a:moveTo>
                    <a:cubicBezTo>
                      <a:pt x="132" y="0"/>
                      <a:pt x="131" y="0"/>
                      <a:pt x="130" y="0"/>
                    </a:cubicBezTo>
                    <a:cubicBezTo>
                      <a:pt x="58" y="1"/>
                      <a:pt x="0" y="64"/>
                      <a:pt x="3" y="135"/>
                    </a:cubicBezTo>
                    <a:cubicBezTo>
                      <a:pt x="5" y="205"/>
                      <a:pt x="62" y="259"/>
                      <a:pt x="132" y="260"/>
                    </a:cubicBezTo>
                    <a:cubicBezTo>
                      <a:pt x="133" y="260"/>
                      <a:pt x="133" y="260"/>
                      <a:pt x="133" y="260"/>
                    </a:cubicBezTo>
                    <a:cubicBezTo>
                      <a:pt x="206" y="260"/>
                      <a:pt x="265" y="201"/>
                      <a:pt x="264" y="129"/>
                    </a:cubicBezTo>
                    <a:cubicBezTo>
                      <a:pt x="263" y="60"/>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3" name="Google Shape;513;p25"/>
              <p:cNvSpPr/>
              <p:nvPr/>
            </p:nvSpPr>
            <p:spPr>
              <a:xfrm>
                <a:off x="5942" y="2826"/>
                <a:ext cx="62" cy="63"/>
              </a:xfrm>
              <a:custGeom>
                <a:avLst/>
                <a:gdLst/>
                <a:ahLst/>
                <a:cxnLst/>
                <a:rect l="l" t="t" r="r" b="b"/>
                <a:pathLst>
                  <a:path w="259" h="260" extrusionOk="0">
                    <a:moveTo>
                      <a:pt x="129" y="0"/>
                    </a:moveTo>
                    <a:cubicBezTo>
                      <a:pt x="57" y="0"/>
                      <a:pt x="0" y="57"/>
                      <a:pt x="0" y="130"/>
                    </a:cubicBezTo>
                    <a:cubicBezTo>
                      <a:pt x="0" y="201"/>
                      <a:pt x="53" y="257"/>
                      <a:pt x="123" y="260"/>
                    </a:cubicBezTo>
                    <a:cubicBezTo>
                      <a:pt x="125" y="260"/>
                      <a:pt x="127" y="260"/>
                      <a:pt x="129" y="260"/>
                    </a:cubicBezTo>
                    <a:cubicBezTo>
                      <a:pt x="201" y="260"/>
                      <a:pt x="256" y="206"/>
                      <a:pt x="258" y="134"/>
                    </a:cubicBezTo>
                    <a:cubicBezTo>
                      <a:pt x="259" y="59"/>
                      <a:pt x="204" y="1"/>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4" name="Google Shape;514;p25"/>
              <p:cNvSpPr/>
              <p:nvPr/>
            </p:nvSpPr>
            <p:spPr>
              <a:xfrm>
                <a:off x="2738" y="2899"/>
                <a:ext cx="62" cy="63"/>
              </a:xfrm>
              <a:custGeom>
                <a:avLst/>
                <a:gdLst/>
                <a:ahLst/>
                <a:cxnLst/>
                <a:rect l="l" t="t" r="r" b="b"/>
                <a:pathLst>
                  <a:path w="260" h="263" extrusionOk="0">
                    <a:moveTo>
                      <a:pt x="130" y="0"/>
                    </a:moveTo>
                    <a:cubicBezTo>
                      <a:pt x="130" y="0"/>
                      <a:pt x="129" y="0"/>
                      <a:pt x="129" y="0"/>
                    </a:cubicBezTo>
                    <a:cubicBezTo>
                      <a:pt x="58" y="0"/>
                      <a:pt x="0" y="60"/>
                      <a:pt x="1" y="134"/>
                    </a:cubicBezTo>
                    <a:cubicBezTo>
                      <a:pt x="2" y="204"/>
                      <a:pt x="57" y="261"/>
                      <a:pt x="126" y="263"/>
                    </a:cubicBezTo>
                    <a:cubicBezTo>
                      <a:pt x="127" y="263"/>
                      <a:pt x="129" y="263"/>
                      <a:pt x="130" y="263"/>
                    </a:cubicBezTo>
                    <a:cubicBezTo>
                      <a:pt x="198" y="263"/>
                      <a:pt x="259" y="202"/>
                      <a:pt x="260" y="133"/>
                    </a:cubicBezTo>
                    <a:cubicBezTo>
                      <a:pt x="260" y="62"/>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5" name="Google Shape;515;p25"/>
              <p:cNvSpPr/>
              <p:nvPr/>
            </p:nvSpPr>
            <p:spPr>
              <a:xfrm>
                <a:off x="3877" y="2899"/>
                <a:ext cx="62" cy="63"/>
              </a:xfrm>
              <a:custGeom>
                <a:avLst/>
                <a:gdLst/>
                <a:ahLst/>
                <a:cxnLst/>
                <a:rect l="l" t="t" r="r" b="b"/>
                <a:pathLst>
                  <a:path w="261" h="263" extrusionOk="0">
                    <a:moveTo>
                      <a:pt x="131" y="0"/>
                    </a:moveTo>
                    <a:cubicBezTo>
                      <a:pt x="61" y="0"/>
                      <a:pt x="0" y="61"/>
                      <a:pt x="1" y="133"/>
                    </a:cubicBezTo>
                    <a:cubicBezTo>
                      <a:pt x="1" y="201"/>
                      <a:pt x="58" y="260"/>
                      <a:pt x="126" y="263"/>
                    </a:cubicBezTo>
                    <a:cubicBezTo>
                      <a:pt x="128" y="263"/>
                      <a:pt x="130" y="263"/>
                      <a:pt x="131" y="263"/>
                    </a:cubicBezTo>
                    <a:cubicBezTo>
                      <a:pt x="201" y="263"/>
                      <a:pt x="258" y="206"/>
                      <a:pt x="260" y="134"/>
                    </a:cubicBezTo>
                    <a:cubicBezTo>
                      <a:pt x="261" y="60"/>
                      <a:pt x="204" y="0"/>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6" name="Google Shape;516;p25"/>
              <p:cNvSpPr/>
              <p:nvPr/>
            </p:nvSpPr>
            <p:spPr>
              <a:xfrm>
                <a:off x="5799" y="2899"/>
                <a:ext cx="63" cy="63"/>
              </a:xfrm>
              <a:custGeom>
                <a:avLst/>
                <a:gdLst/>
                <a:ahLst/>
                <a:cxnLst/>
                <a:rect l="l" t="t" r="r" b="b"/>
                <a:pathLst>
                  <a:path w="261" h="264" extrusionOk="0">
                    <a:moveTo>
                      <a:pt x="130" y="0"/>
                    </a:moveTo>
                    <a:cubicBezTo>
                      <a:pt x="62" y="0"/>
                      <a:pt x="4" y="58"/>
                      <a:pt x="2" y="128"/>
                    </a:cubicBezTo>
                    <a:cubicBezTo>
                      <a:pt x="0" y="202"/>
                      <a:pt x="56" y="262"/>
                      <a:pt x="129" y="264"/>
                    </a:cubicBezTo>
                    <a:cubicBezTo>
                      <a:pt x="129" y="264"/>
                      <a:pt x="130" y="264"/>
                      <a:pt x="131" y="264"/>
                    </a:cubicBezTo>
                    <a:cubicBezTo>
                      <a:pt x="200" y="264"/>
                      <a:pt x="261" y="203"/>
                      <a:pt x="261" y="132"/>
                    </a:cubicBezTo>
                    <a:cubicBezTo>
                      <a:pt x="260" y="64"/>
                      <a:pt x="204" y="4"/>
                      <a:pt x="137" y="1"/>
                    </a:cubicBezTo>
                    <a:cubicBezTo>
                      <a:pt x="134" y="1"/>
                      <a:pt x="13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7" name="Google Shape;517;p25"/>
              <p:cNvSpPr/>
              <p:nvPr/>
            </p:nvSpPr>
            <p:spPr>
              <a:xfrm>
                <a:off x="2738" y="2973"/>
                <a:ext cx="62" cy="63"/>
              </a:xfrm>
              <a:custGeom>
                <a:avLst/>
                <a:gdLst/>
                <a:ahLst/>
                <a:cxnLst/>
                <a:rect l="l" t="t" r="r" b="b"/>
                <a:pathLst>
                  <a:path w="260" h="263" extrusionOk="0">
                    <a:moveTo>
                      <a:pt x="128" y="0"/>
                    </a:moveTo>
                    <a:cubicBezTo>
                      <a:pt x="127" y="0"/>
                      <a:pt x="126" y="0"/>
                      <a:pt x="124" y="0"/>
                    </a:cubicBezTo>
                    <a:cubicBezTo>
                      <a:pt x="55" y="2"/>
                      <a:pt x="1" y="59"/>
                      <a:pt x="0" y="130"/>
                    </a:cubicBezTo>
                    <a:cubicBezTo>
                      <a:pt x="0" y="204"/>
                      <a:pt x="57" y="263"/>
                      <a:pt x="129" y="263"/>
                    </a:cubicBezTo>
                    <a:cubicBezTo>
                      <a:pt x="129" y="263"/>
                      <a:pt x="129" y="263"/>
                      <a:pt x="129" y="263"/>
                    </a:cubicBezTo>
                    <a:cubicBezTo>
                      <a:pt x="199" y="263"/>
                      <a:pt x="260" y="200"/>
                      <a:pt x="259" y="129"/>
                    </a:cubicBezTo>
                    <a:cubicBezTo>
                      <a:pt x="258" y="59"/>
                      <a:pt x="197"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8" name="Google Shape;518;p25"/>
              <p:cNvSpPr/>
              <p:nvPr/>
            </p:nvSpPr>
            <p:spPr>
              <a:xfrm>
                <a:off x="5799" y="2972"/>
                <a:ext cx="63" cy="64"/>
              </a:xfrm>
              <a:custGeom>
                <a:avLst/>
                <a:gdLst/>
                <a:ahLst/>
                <a:cxnLst/>
                <a:rect l="l" t="t" r="r" b="b"/>
                <a:pathLst>
                  <a:path w="262" h="264" extrusionOk="0">
                    <a:moveTo>
                      <a:pt x="131" y="0"/>
                    </a:moveTo>
                    <a:cubicBezTo>
                      <a:pt x="130" y="0"/>
                      <a:pt x="128" y="0"/>
                      <a:pt x="127" y="0"/>
                    </a:cubicBezTo>
                    <a:cubicBezTo>
                      <a:pt x="56" y="3"/>
                      <a:pt x="0" y="63"/>
                      <a:pt x="2" y="136"/>
                    </a:cubicBezTo>
                    <a:cubicBezTo>
                      <a:pt x="4" y="207"/>
                      <a:pt x="61" y="264"/>
                      <a:pt x="130" y="264"/>
                    </a:cubicBezTo>
                    <a:cubicBezTo>
                      <a:pt x="132" y="264"/>
                      <a:pt x="133" y="264"/>
                      <a:pt x="134" y="264"/>
                    </a:cubicBezTo>
                    <a:cubicBezTo>
                      <a:pt x="204" y="262"/>
                      <a:pt x="262" y="200"/>
                      <a:pt x="261" y="129"/>
                    </a:cubicBezTo>
                    <a:cubicBezTo>
                      <a:pt x="259" y="60"/>
                      <a:pt x="198"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19" name="Google Shape;519;p25"/>
              <p:cNvSpPr/>
              <p:nvPr/>
            </p:nvSpPr>
            <p:spPr>
              <a:xfrm>
                <a:off x="2452" y="3046"/>
                <a:ext cx="64" cy="63"/>
              </a:xfrm>
              <a:custGeom>
                <a:avLst/>
                <a:gdLst/>
                <a:ahLst/>
                <a:cxnLst/>
                <a:rect l="l" t="t" r="r" b="b"/>
                <a:pathLst>
                  <a:path w="266" h="260" extrusionOk="0">
                    <a:moveTo>
                      <a:pt x="133" y="0"/>
                    </a:moveTo>
                    <a:cubicBezTo>
                      <a:pt x="61" y="0"/>
                      <a:pt x="1" y="58"/>
                      <a:pt x="0" y="128"/>
                    </a:cubicBezTo>
                    <a:cubicBezTo>
                      <a:pt x="0" y="196"/>
                      <a:pt x="62" y="259"/>
                      <a:pt x="131" y="260"/>
                    </a:cubicBezTo>
                    <a:cubicBezTo>
                      <a:pt x="131" y="260"/>
                      <a:pt x="132" y="260"/>
                      <a:pt x="132" y="260"/>
                    </a:cubicBezTo>
                    <a:cubicBezTo>
                      <a:pt x="201" y="260"/>
                      <a:pt x="264" y="199"/>
                      <a:pt x="265" y="131"/>
                    </a:cubicBezTo>
                    <a:cubicBezTo>
                      <a:pt x="266" y="61"/>
                      <a:pt x="206"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0" name="Google Shape;520;p25"/>
              <p:cNvSpPr/>
              <p:nvPr/>
            </p:nvSpPr>
            <p:spPr>
              <a:xfrm>
                <a:off x="2595" y="3046"/>
                <a:ext cx="64" cy="63"/>
              </a:xfrm>
              <a:custGeom>
                <a:avLst/>
                <a:gdLst/>
                <a:ahLst/>
                <a:cxnLst/>
                <a:rect l="l" t="t" r="r" b="b"/>
                <a:pathLst>
                  <a:path w="265" h="260" extrusionOk="0">
                    <a:moveTo>
                      <a:pt x="131" y="0"/>
                    </a:moveTo>
                    <a:cubicBezTo>
                      <a:pt x="129" y="0"/>
                      <a:pt x="127" y="0"/>
                      <a:pt x="125" y="0"/>
                    </a:cubicBezTo>
                    <a:cubicBezTo>
                      <a:pt x="55" y="3"/>
                      <a:pt x="0" y="61"/>
                      <a:pt x="0" y="130"/>
                    </a:cubicBezTo>
                    <a:cubicBezTo>
                      <a:pt x="0" y="200"/>
                      <a:pt x="61" y="260"/>
                      <a:pt x="130" y="260"/>
                    </a:cubicBezTo>
                    <a:cubicBezTo>
                      <a:pt x="131" y="260"/>
                      <a:pt x="132" y="260"/>
                      <a:pt x="133" y="260"/>
                    </a:cubicBezTo>
                    <a:cubicBezTo>
                      <a:pt x="203" y="259"/>
                      <a:pt x="265" y="194"/>
                      <a:pt x="262" y="125"/>
                    </a:cubicBezTo>
                    <a:cubicBezTo>
                      <a:pt x="260" y="56"/>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1" name="Google Shape;521;p25"/>
              <p:cNvSpPr/>
              <p:nvPr/>
            </p:nvSpPr>
            <p:spPr>
              <a:xfrm>
                <a:off x="2595" y="3266"/>
                <a:ext cx="63" cy="63"/>
              </a:xfrm>
              <a:custGeom>
                <a:avLst/>
                <a:gdLst/>
                <a:ahLst/>
                <a:cxnLst/>
                <a:rect l="l" t="t" r="r" b="b"/>
                <a:pathLst>
                  <a:path w="265" h="260" extrusionOk="0">
                    <a:moveTo>
                      <a:pt x="132" y="0"/>
                    </a:moveTo>
                    <a:cubicBezTo>
                      <a:pt x="61" y="0"/>
                      <a:pt x="0" y="61"/>
                      <a:pt x="1" y="132"/>
                    </a:cubicBezTo>
                    <a:cubicBezTo>
                      <a:pt x="2" y="201"/>
                      <a:pt x="58" y="257"/>
                      <a:pt x="128" y="259"/>
                    </a:cubicBezTo>
                    <a:cubicBezTo>
                      <a:pt x="129" y="260"/>
                      <a:pt x="130" y="260"/>
                      <a:pt x="132" y="260"/>
                    </a:cubicBezTo>
                    <a:cubicBezTo>
                      <a:pt x="203" y="260"/>
                      <a:pt x="262" y="204"/>
                      <a:pt x="263" y="133"/>
                    </a:cubicBezTo>
                    <a:cubicBezTo>
                      <a:pt x="265" y="63"/>
                      <a:pt x="204"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2" name="Google Shape;522;p25"/>
              <p:cNvSpPr/>
              <p:nvPr/>
            </p:nvSpPr>
            <p:spPr>
              <a:xfrm>
                <a:off x="1669" y="1211"/>
                <a:ext cx="63" cy="64"/>
              </a:xfrm>
              <a:custGeom>
                <a:avLst/>
                <a:gdLst/>
                <a:ahLst/>
                <a:cxnLst/>
                <a:rect l="l" t="t" r="r" b="b"/>
                <a:pathLst>
                  <a:path w="261" h="263" extrusionOk="0">
                    <a:moveTo>
                      <a:pt x="131" y="0"/>
                    </a:moveTo>
                    <a:cubicBezTo>
                      <a:pt x="131" y="0"/>
                      <a:pt x="131" y="0"/>
                      <a:pt x="130" y="0"/>
                    </a:cubicBezTo>
                    <a:cubicBezTo>
                      <a:pt x="60" y="0"/>
                      <a:pt x="0" y="62"/>
                      <a:pt x="1" y="134"/>
                    </a:cubicBezTo>
                    <a:cubicBezTo>
                      <a:pt x="3" y="203"/>
                      <a:pt x="60" y="261"/>
                      <a:pt x="128" y="263"/>
                    </a:cubicBezTo>
                    <a:cubicBezTo>
                      <a:pt x="129" y="263"/>
                      <a:pt x="130" y="263"/>
                      <a:pt x="131" y="263"/>
                    </a:cubicBezTo>
                    <a:cubicBezTo>
                      <a:pt x="201" y="263"/>
                      <a:pt x="259" y="205"/>
                      <a:pt x="260" y="133"/>
                    </a:cubicBezTo>
                    <a:cubicBezTo>
                      <a:pt x="261" y="59"/>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3" name="Google Shape;523;p25"/>
              <p:cNvSpPr/>
              <p:nvPr/>
            </p:nvSpPr>
            <p:spPr>
              <a:xfrm>
                <a:off x="1883" y="1211"/>
                <a:ext cx="63" cy="64"/>
              </a:xfrm>
              <a:custGeom>
                <a:avLst/>
                <a:gdLst/>
                <a:ahLst/>
                <a:cxnLst/>
                <a:rect l="l" t="t" r="r" b="b"/>
                <a:pathLst>
                  <a:path w="260" h="263" extrusionOk="0">
                    <a:moveTo>
                      <a:pt x="129" y="0"/>
                    </a:moveTo>
                    <a:cubicBezTo>
                      <a:pt x="59" y="0"/>
                      <a:pt x="1" y="58"/>
                      <a:pt x="1" y="130"/>
                    </a:cubicBezTo>
                    <a:cubicBezTo>
                      <a:pt x="0" y="203"/>
                      <a:pt x="57" y="262"/>
                      <a:pt x="129" y="263"/>
                    </a:cubicBezTo>
                    <a:cubicBezTo>
                      <a:pt x="129" y="263"/>
                      <a:pt x="129" y="263"/>
                      <a:pt x="130" y="263"/>
                    </a:cubicBezTo>
                    <a:cubicBezTo>
                      <a:pt x="199" y="263"/>
                      <a:pt x="259" y="203"/>
                      <a:pt x="259" y="132"/>
                    </a:cubicBezTo>
                    <a:cubicBezTo>
                      <a:pt x="260" y="61"/>
                      <a:pt x="201" y="0"/>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4" name="Google Shape;524;p25"/>
              <p:cNvSpPr/>
              <p:nvPr/>
            </p:nvSpPr>
            <p:spPr>
              <a:xfrm>
                <a:off x="2239" y="1211"/>
                <a:ext cx="64" cy="64"/>
              </a:xfrm>
              <a:custGeom>
                <a:avLst/>
                <a:gdLst/>
                <a:ahLst/>
                <a:cxnLst/>
                <a:rect l="l" t="t" r="r" b="b"/>
                <a:pathLst>
                  <a:path w="264" h="263" extrusionOk="0">
                    <a:moveTo>
                      <a:pt x="130" y="0"/>
                    </a:moveTo>
                    <a:cubicBezTo>
                      <a:pt x="61" y="0"/>
                      <a:pt x="2" y="58"/>
                      <a:pt x="1" y="129"/>
                    </a:cubicBezTo>
                    <a:cubicBezTo>
                      <a:pt x="0" y="202"/>
                      <a:pt x="58" y="263"/>
                      <a:pt x="130" y="263"/>
                    </a:cubicBezTo>
                    <a:cubicBezTo>
                      <a:pt x="130" y="263"/>
                      <a:pt x="130" y="263"/>
                      <a:pt x="130" y="263"/>
                    </a:cubicBezTo>
                    <a:cubicBezTo>
                      <a:pt x="197" y="263"/>
                      <a:pt x="257" y="205"/>
                      <a:pt x="261" y="137"/>
                    </a:cubicBezTo>
                    <a:cubicBezTo>
                      <a:pt x="264" y="67"/>
                      <a:pt x="205" y="2"/>
                      <a:pt x="135" y="0"/>
                    </a:cubicBezTo>
                    <a:cubicBezTo>
                      <a:pt x="133" y="0"/>
                      <a:pt x="13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5" name="Google Shape;525;p25"/>
              <p:cNvSpPr/>
              <p:nvPr/>
            </p:nvSpPr>
            <p:spPr>
              <a:xfrm>
                <a:off x="3022" y="1211"/>
                <a:ext cx="63" cy="64"/>
              </a:xfrm>
              <a:custGeom>
                <a:avLst/>
                <a:gdLst/>
                <a:ahLst/>
                <a:cxnLst/>
                <a:rect l="l" t="t" r="r" b="b"/>
                <a:pathLst>
                  <a:path w="262" h="263" extrusionOk="0">
                    <a:moveTo>
                      <a:pt x="131" y="0"/>
                    </a:moveTo>
                    <a:cubicBezTo>
                      <a:pt x="63" y="0"/>
                      <a:pt x="3" y="59"/>
                      <a:pt x="2" y="128"/>
                    </a:cubicBezTo>
                    <a:cubicBezTo>
                      <a:pt x="0" y="199"/>
                      <a:pt x="59" y="261"/>
                      <a:pt x="129" y="263"/>
                    </a:cubicBezTo>
                    <a:cubicBezTo>
                      <a:pt x="130" y="263"/>
                      <a:pt x="131" y="263"/>
                      <a:pt x="132" y="263"/>
                    </a:cubicBezTo>
                    <a:cubicBezTo>
                      <a:pt x="202" y="263"/>
                      <a:pt x="259" y="206"/>
                      <a:pt x="260" y="134"/>
                    </a:cubicBezTo>
                    <a:cubicBezTo>
                      <a:pt x="262" y="60"/>
                      <a:pt x="206"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6" name="Google Shape;526;p25"/>
              <p:cNvSpPr/>
              <p:nvPr/>
            </p:nvSpPr>
            <p:spPr>
              <a:xfrm>
                <a:off x="3876" y="1211"/>
                <a:ext cx="63" cy="64"/>
              </a:xfrm>
              <a:custGeom>
                <a:avLst/>
                <a:gdLst/>
                <a:ahLst/>
                <a:cxnLst/>
                <a:rect l="l" t="t" r="r" b="b"/>
                <a:pathLst>
                  <a:path w="262" h="263" extrusionOk="0">
                    <a:moveTo>
                      <a:pt x="133" y="0"/>
                    </a:moveTo>
                    <a:cubicBezTo>
                      <a:pt x="132" y="0"/>
                      <a:pt x="131" y="0"/>
                      <a:pt x="129" y="0"/>
                    </a:cubicBezTo>
                    <a:cubicBezTo>
                      <a:pt x="58" y="2"/>
                      <a:pt x="0" y="65"/>
                      <a:pt x="3" y="137"/>
                    </a:cubicBezTo>
                    <a:cubicBezTo>
                      <a:pt x="6" y="205"/>
                      <a:pt x="66" y="263"/>
                      <a:pt x="133" y="263"/>
                    </a:cubicBezTo>
                    <a:cubicBezTo>
                      <a:pt x="135" y="263"/>
                      <a:pt x="138" y="263"/>
                      <a:pt x="140" y="263"/>
                    </a:cubicBezTo>
                    <a:cubicBezTo>
                      <a:pt x="209" y="258"/>
                      <a:pt x="262" y="200"/>
                      <a:pt x="262" y="130"/>
                    </a:cubicBezTo>
                    <a:cubicBezTo>
                      <a:pt x="261" y="58"/>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7" name="Google Shape;527;p25"/>
              <p:cNvSpPr/>
              <p:nvPr/>
            </p:nvSpPr>
            <p:spPr>
              <a:xfrm>
                <a:off x="4446" y="1211"/>
                <a:ext cx="64" cy="63"/>
              </a:xfrm>
              <a:custGeom>
                <a:avLst/>
                <a:gdLst/>
                <a:ahLst/>
                <a:cxnLst/>
                <a:rect l="l" t="t" r="r" b="b"/>
                <a:pathLst>
                  <a:path w="263" h="262" extrusionOk="0">
                    <a:moveTo>
                      <a:pt x="131" y="0"/>
                    </a:moveTo>
                    <a:cubicBezTo>
                      <a:pt x="63" y="0"/>
                      <a:pt x="5" y="55"/>
                      <a:pt x="2" y="124"/>
                    </a:cubicBezTo>
                    <a:cubicBezTo>
                      <a:pt x="0" y="197"/>
                      <a:pt x="60" y="260"/>
                      <a:pt x="135" y="262"/>
                    </a:cubicBezTo>
                    <a:cubicBezTo>
                      <a:pt x="136" y="262"/>
                      <a:pt x="137" y="262"/>
                      <a:pt x="138" y="262"/>
                    </a:cubicBezTo>
                    <a:cubicBezTo>
                      <a:pt x="201" y="262"/>
                      <a:pt x="260" y="201"/>
                      <a:pt x="261" y="134"/>
                    </a:cubicBezTo>
                    <a:cubicBezTo>
                      <a:pt x="263" y="62"/>
                      <a:pt x="203"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28" name="Google Shape;528;p25"/>
              <p:cNvSpPr/>
              <p:nvPr/>
            </p:nvSpPr>
            <p:spPr>
              <a:xfrm>
                <a:off x="4589" y="1211"/>
                <a:ext cx="63" cy="64"/>
              </a:xfrm>
              <a:custGeom>
                <a:avLst/>
                <a:gdLst/>
                <a:ahLst/>
                <a:cxnLst/>
                <a:rect l="l" t="t" r="r" b="b"/>
                <a:pathLst>
                  <a:path w="262" h="263" extrusionOk="0">
                    <a:moveTo>
                      <a:pt x="132" y="0"/>
                    </a:moveTo>
                    <a:cubicBezTo>
                      <a:pt x="64" y="0"/>
                      <a:pt x="6" y="56"/>
                      <a:pt x="3" y="124"/>
                    </a:cubicBezTo>
                    <a:cubicBezTo>
                      <a:pt x="0" y="198"/>
                      <a:pt x="54" y="259"/>
                      <a:pt x="126" y="263"/>
                    </a:cubicBezTo>
                    <a:cubicBezTo>
                      <a:pt x="128" y="263"/>
                      <a:pt x="130" y="263"/>
                      <a:pt x="132" y="263"/>
                    </a:cubicBezTo>
                    <a:cubicBezTo>
                      <a:pt x="201" y="263"/>
                      <a:pt x="259" y="205"/>
                      <a:pt x="261" y="135"/>
                    </a:cubicBezTo>
                    <a:cubicBezTo>
                      <a:pt x="262" y="62"/>
                      <a:pt x="204"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grpSp>
        <p:grpSp>
          <p:nvGrpSpPr>
            <p:cNvPr id="529" name="Google Shape;529;p25"/>
            <p:cNvGrpSpPr/>
            <p:nvPr/>
          </p:nvGrpSpPr>
          <p:grpSpPr>
            <a:xfrm>
              <a:off x="1669" y="918"/>
              <a:ext cx="4407" cy="2044"/>
              <a:chOff x="1669" y="918"/>
              <a:chExt cx="4407" cy="2044"/>
            </a:xfrm>
          </p:grpSpPr>
          <p:sp>
            <p:nvSpPr>
              <p:cNvPr id="530" name="Google Shape;530;p25"/>
              <p:cNvSpPr/>
              <p:nvPr/>
            </p:nvSpPr>
            <p:spPr>
              <a:xfrm>
                <a:off x="4731" y="1211"/>
                <a:ext cx="63" cy="64"/>
              </a:xfrm>
              <a:custGeom>
                <a:avLst/>
                <a:gdLst/>
                <a:ahLst/>
                <a:cxnLst/>
                <a:rect l="l" t="t" r="r" b="b"/>
                <a:pathLst>
                  <a:path w="261" h="263" extrusionOk="0">
                    <a:moveTo>
                      <a:pt x="132" y="0"/>
                    </a:moveTo>
                    <a:cubicBezTo>
                      <a:pt x="131" y="0"/>
                      <a:pt x="130" y="0"/>
                      <a:pt x="129" y="0"/>
                    </a:cubicBezTo>
                    <a:cubicBezTo>
                      <a:pt x="58" y="2"/>
                      <a:pt x="0" y="65"/>
                      <a:pt x="2" y="136"/>
                    </a:cubicBezTo>
                    <a:cubicBezTo>
                      <a:pt x="5" y="205"/>
                      <a:pt x="63" y="262"/>
                      <a:pt x="131" y="263"/>
                    </a:cubicBezTo>
                    <a:cubicBezTo>
                      <a:pt x="131" y="263"/>
                      <a:pt x="132" y="263"/>
                      <a:pt x="132" y="263"/>
                    </a:cubicBezTo>
                    <a:cubicBezTo>
                      <a:pt x="204" y="263"/>
                      <a:pt x="261" y="204"/>
                      <a:pt x="261" y="130"/>
                    </a:cubicBezTo>
                    <a:cubicBezTo>
                      <a:pt x="261" y="58"/>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1" name="Google Shape;531;p25"/>
              <p:cNvSpPr/>
              <p:nvPr/>
            </p:nvSpPr>
            <p:spPr>
              <a:xfrm>
                <a:off x="4945" y="1211"/>
                <a:ext cx="63" cy="64"/>
              </a:xfrm>
              <a:custGeom>
                <a:avLst/>
                <a:gdLst/>
                <a:ahLst/>
                <a:cxnLst/>
                <a:rect l="l" t="t" r="r" b="b"/>
                <a:pathLst>
                  <a:path w="262" h="263" extrusionOk="0">
                    <a:moveTo>
                      <a:pt x="132" y="0"/>
                    </a:moveTo>
                    <a:cubicBezTo>
                      <a:pt x="63" y="0"/>
                      <a:pt x="6" y="55"/>
                      <a:pt x="3" y="125"/>
                    </a:cubicBezTo>
                    <a:cubicBezTo>
                      <a:pt x="0" y="200"/>
                      <a:pt x="55" y="260"/>
                      <a:pt x="127" y="263"/>
                    </a:cubicBezTo>
                    <a:cubicBezTo>
                      <a:pt x="129" y="263"/>
                      <a:pt x="130" y="263"/>
                      <a:pt x="132" y="263"/>
                    </a:cubicBezTo>
                    <a:cubicBezTo>
                      <a:pt x="200" y="263"/>
                      <a:pt x="260" y="204"/>
                      <a:pt x="261" y="133"/>
                    </a:cubicBezTo>
                    <a:cubicBezTo>
                      <a:pt x="262" y="62"/>
                      <a:pt x="202"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2" name="Google Shape;532;p25"/>
              <p:cNvSpPr/>
              <p:nvPr/>
            </p:nvSpPr>
            <p:spPr>
              <a:xfrm>
                <a:off x="5229" y="1211"/>
                <a:ext cx="63" cy="64"/>
              </a:xfrm>
              <a:custGeom>
                <a:avLst/>
                <a:gdLst/>
                <a:ahLst/>
                <a:cxnLst/>
                <a:rect l="l" t="t" r="r" b="b"/>
                <a:pathLst>
                  <a:path w="262" h="263" extrusionOk="0">
                    <a:moveTo>
                      <a:pt x="132" y="0"/>
                    </a:moveTo>
                    <a:cubicBezTo>
                      <a:pt x="131" y="0"/>
                      <a:pt x="130" y="0"/>
                      <a:pt x="129" y="0"/>
                    </a:cubicBezTo>
                    <a:cubicBezTo>
                      <a:pt x="59" y="1"/>
                      <a:pt x="0" y="63"/>
                      <a:pt x="1" y="133"/>
                    </a:cubicBezTo>
                    <a:cubicBezTo>
                      <a:pt x="2" y="203"/>
                      <a:pt x="63" y="263"/>
                      <a:pt x="131" y="263"/>
                    </a:cubicBezTo>
                    <a:cubicBezTo>
                      <a:pt x="132" y="263"/>
                      <a:pt x="133" y="263"/>
                      <a:pt x="134" y="263"/>
                    </a:cubicBezTo>
                    <a:cubicBezTo>
                      <a:pt x="205" y="261"/>
                      <a:pt x="262" y="202"/>
                      <a:pt x="261" y="129"/>
                    </a:cubicBezTo>
                    <a:cubicBezTo>
                      <a:pt x="260" y="58"/>
                      <a:pt x="20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3" name="Google Shape;533;p25"/>
              <p:cNvSpPr/>
              <p:nvPr/>
            </p:nvSpPr>
            <p:spPr>
              <a:xfrm>
                <a:off x="5301" y="1211"/>
                <a:ext cx="63" cy="64"/>
              </a:xfrm>
              <a:custGeom>
                <a:avLst/>
                <a:gdLst/>
                <a:ahLst/>
                <a:cxnLst/>
                <a:rect l="l" t="t" r="r" b="b"/>
                <a:pathLst>
                  <a:path w="262" h="263" extrusionOk="0">
                    <a:moveTo>
                      <a:pt x="131" y="0"/>
                    </a:moveTo>
                    <a:cubicBezTo>
                      <a:pt x="129" y="0"/>
                      <a:pt x="128" y="0"/>
                      <a:pt x="127" y="0"/>
                    </a:cubicBezTo>
                    <a:cubicBezTo>
                      <a:pt x="56" y="2"/>
                      <a:pt x="0" y="61"/>
                      <a:pt x="2" y="134"/>
                    </a:cubicBezTo>
                    <a:cubicBezTo>
                      <a:pt x="3" y="206"/>
                      <a:pt x="61" y="263"/>
                      <a:pt x="130" y="263"/>
                    </a:cubicBezTo>
                    <a:cubicBezTo>
                      <a:pt x="131" y="263"/>
                      <a:pt x="132" y="263"/>
                      <a:pt x="134" y="263"/>
                    </a:cubicBezTo>
                    <a:cubicBezTo>
                      <a:pt x="203" y="261"/>
                      <a:pt x="262" y="198"/>
                      <a:pt x="261" y="128"/>
                    </a:cubicBezTo>
                    <a:cubicBezTo>
                      <a:pt x="259" y="59"/>
                      <a:pt x="199"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4" name="Google Shape;534;p25"/>
              <p:cNvSpPr/>
              <p:nvPr/>
            </p:nvSpPr>
            <p:spPr>
              <a:xfrm>
                <a:off x="5586" y="1211"/>
                <a:ext cx="63" cy="64"/>
              </a:xfrm>
              <a:custGeom>
                <a:avLst/>
                <a:gdLst/>
                <a:ahLst/>
                <a:cxnLst/>
                <a:rect l="l" t="t" r="r" b="b"/>
                <a:pathLst>
                  <a:path w="261" h="263" extrusionOk="0">
                    <a:moveTo>
                      <a:pt x="130" y="0"/>
                    </a:moveTo>
                    <a:cubicBezTo>
                      <a:pt x="60" y="0"/>
                      <a:pt x="0" y="61"/>
                      <a:pt x="1" y="132"/>
                    </a:cubicBezTo>
                    <a:cubicBezTo>
                      <a:pt x="1" y="203"/>
                      <a:pt x="61" y="263"/>
                      <a:pt x="130" y="263"/>
                    </a:cubicBezTo>
                    <a:cubicBezTo>
                      <a:pt x="131" y="263"/>
                      <a:pt x="132" y="263"/>
                      <a:pt x="133" y="263"/>
                    </a:cubicBezTo>
                    <a:cubicBezTo>
                      <a:pt x="205" y="261"/>
                      <a:pt x="261" y="201"/>
                      <a:pt x="259" y="126"/>
                    </a:cubicBezTo>
                    <a:cubicBezTo>
                      <a:pt x="257" y="57"/>
                      <a:pt x="200" y="0"/>
                      <a:pt x="131"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5" name="Google Shape;535;p25"/>
              <p:cNvSpPr/>
              <p:nvPr/>
            </p:nvSpPr>
            <p:spPr>
              <a:xfrm>
                <a:off x="5657" y="1211"/>
                <a:ext cx="63" cy="64"/>
              </a:xfrm>
              <a:custGeom>
                <a:avLst/>
                <a:gdLst/>
                <a:ahLst/>
                <a:cxnLst/>
                <a:rect l="l" t="t" r="r" b="b"/>
                <a:pathLst>
                  <a:path w="265" h="263" extrusionOk="0">
                    <a:moveTo>
                      <a:pt x="134" y="0"/>
                    </a:moveTo>
                    <a:cubicBezTo>
                      <a:pt x="62" y="0"/>
                      <a:pt x="4" y="57"/>
                      <a:pt x="2" y="129"/>
                    </a:cubicBezTo>
                    <a:cubicBezTo>
                      <a:pt x="0" y="199"/>
                      <a:pt x="59" y="261"/>
                      <a:pt x="129" y="263"/>
                    </a:cubicBezTo>
                    <a:cubicBezTo>
                      <a:pt x="130" y="263"/>
                      <a:pt x="131" y="263"/>
                      <a:pt x="132" y="263"/>
                    </a:cubicBezTo>
                    <a:cubicBezTo>
                      <a:pt x="199" y="263"/>
                      <a:pt x="262" y="202"/>
                      <a:pt x="263" y="134"/>
                    </a:cubicBezTo>
                    <a:cubicBezTo>
                      <a:pt x="265" y="65"/>
                      <a:pt x="204" y="1"/>
                      <a:pt x="135"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6" name="Google Shape;536;p25"/>
              <p:cNvSpPr/>
              <p:nvPr/>
            </p:nvSpPr>
            <p:spPr>
              <a:xfrm>
                <a:off x="5799" y="1211"/>
                <a:ext cx="63" cy="64"/>
              </a:xfrm>
              <a:custGeom>
                <a:avLst/>
                <a:gdLst/>
                <a:ahLst/>
                <a:cxnLst/>
                <a:rect l="l" t="t" r="r" b="b"/>
                <a:pathLst>
                  <a:path w="262" h="263" extrusionOk="0">
                    <a:moveTo>
                      <a:pt x="131" y="0"/>
                    </a:moveTo>
                    <a:cubicBezTo>
                      <a:pt x="130" y="0"/>
                      <a:pt x="129" y="0"/>
                      <a:pt x="128" y="0"/>
                    </a:cubicBezTo>
                    <a:cubicBezTo>
                      <a:pt x="56" y="2"/>
                      <a:pt x="0" y="61"/>
                      <a:pt x="2" y="134"/>
                    </a:cubicBezTo>
                    <a:cubicBezTo>
                      <a:pt x="4" y="206"/>
                      <a:pt x="61" y="263"/>
                      <a:pt x="130" y="263"/>
                    </a:cubicBezTo>
                    <a:cubicBezTo>
                      <a:pt x="131" y="263"/>
                      <a:pt x="133" y="263"/>
                      <a:pt x="134" y="263"/>
                    </a:cubicBezTo>
                    <a:cubicBezTo>
                      <a:pt x="204" y="261"/>
                      <a:pt x="262" y="199"/>
                      <a:pt x="260" y="128"/>
                    </a:cubicBezTo>
                    <a:cubicBezTo>
                      <a:pt x="259" y="59"/>
                      <a:pt x="199"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7" name="Google Shape;537;p25"/>
              <p:cNvSpPr/>
              <p:nvPr/>
            </p:nvSpPr>
            <p:spPr>
              <a:xfrm>
                <a:off x="1811" y="1286"/>
                <a:ext cx="64" cy="62"/>
              </a:xfrm>
              <a:custGeom>
                <a:avLst/>
                <a:gdLst/>
                <a:ahLst/>
                <a:cxnLst/>
                <a:rect l="l" t="t" r="r" b="b"/>
                <a:pathLst>
                  <a:path w="263" h="259" extrusionOk="0">
                    <a:moveTo>
                      <a:pt x="132" y="0"/>
                    </a:moveTo>
                    <a:cubicBezTo>
                      <a:pt x="130" y="0"/>
                      <a:pt x="129" y="0"/>
                      <a:pt x="127" y="0"/>
                    </a:cubicBezTo>
                    <a:cubicBezTo>
                      <a:pt x="57" y="2"/>
                      <a:pt x="1" y="57"/>
                      <a:pt x="1" y="127"/>
                    </a:cubicBezTo>
                    <a:cubicBezTo>
                      <a:pt x="0" y="198"/>
                      <a:pt x="60" y="259"/>
                      <a:pt x="132" y="259"/>
                    </a:cubicBezTo>
                    <a:cubicBezTo>
                      <a:pt x="132" y="259"/>
                      <a:pt x="132" y="259"/>
                      <a:pt x="132" y="259"/>
                    </a:cubicBezTo>
                    <a:cubicBezTo>
                      <a:pt x="204" y="259"/>
                      <a:pt x="263" y="198"/>
                      <a:pt x="262" y="126"/>
                    </a:cubicBezTo>
                    <a:cubicBezTo>
                      <a:pt x="261" y="54"/>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8" name="Google Shape;538;p25"/>
              <p:cNvSpPr/>
              <p:nvPr/>
            </p:nvSpPr>
            <p:spPr>
              <a:xfrm>
                <a:off x="2239" y="1286"/>
                <a:ext cx="63" cy="62"/>
              </a:xfrm>
              <a:custGeom>
                <a:avLst/>
                <a:gdLst/>
                <a:ahLst/>
                <a:cxnLst/>
                <a:rect l="l" t="t" r="r" b="b"/>
                <a:pathLst>
                  <a:path w="261" h="259" extrusionOk="0">
                    <a:moveTo>
                      <a:pt x="129" y="0"/>
                    </a:moveTo>
                    <a:cubicBezTo>
                      <a:pt x="128" y="0"/>
                      <a:pt x="126" y="0"/>
                      <a:pt x="124" y="0"/>
                    </a:cubicBezTo>
                    <a:cubicBezTo>
                      <a:pt x="53" y="2"/>
                      <a:pt x="0" y="57"/>
                      <a:pt x="0" y="128"/>
                    </a:cubicBezTo>
                    <a:cubicBezTo>
                      <a:pt x="0" y="201"/>
                      <a:pt x="57" y="259"/>
                      <a:pt x="129" y="259"/>
                    </a:cubicBezTo>
                    <a:cubicBezTo>
                      <a:pt x="130" y="259"/>
                      <a:pt x="130" y="259"/>
                      <a:pt x="131" y="259"/>
                    </a:cubicBezTo>
                    <a:cubicBezTo>
                      <a:pt x="202" y="258"/>
                      <a:pt x="261" y="197"/>
                      <a:pt x="260" y="125"/>
                    </a:cubicBezTo>
                    <a:cubicBezTo>
                      <a:pt x="258" y="53"/>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39" name="Google Shape;539;p25"/>
              <p:cNvSpPr/>
              <p:nvPr/>
            </p:nvSpPr>
            <p:spPr>
              <a:xfrm>
                <a:off x="3520" y="1286"/>
                <a:ext cx="63" cy="62"/>
              </a:xfrm>
              <a:custGeom>
                <a:avLst/>
                <a:gdLst/>
                <a:ahLst/>
                <a:cxnLst/>
                <a:rect l="l" t="t" r="r" b="b"/>
                <a:pathLst>
                  <a:path w="263" h="259" extrusionOk="0">
                    <a:moveTo>
                      <a:pt x="133" y="0"/>
                    </a:moveTo>
                    <a:cubicBezTo>
                      <a:pt x="62" y="0"/>
                      <a:pt x="5" y="52"/>
                      <a:pt x="3" y="123"/>
                    </a:cubicBezTo>
                    <a:cubicBezTo>
                      <a:pt x="0" y="194"/>
                      <a:pt x="58" y="257"/>
                      <a:pt x="129" y="259"/>
                    </a:cubicBezTo>
                    <a:cubicBezTo>
                      <a:pt x="131" y="259"/>
                      <a:pt x="132" y="259"/>
                      <a:pt x="133" y="259"/>
                    </a:cubicBezTo>
                    <a:cubicBezTo>
                      <a:pt x="204" y="259"/>
                      <a:pt x="261" y="202"/>
                      <a:pt x="262" y="130"/>
                    </a:cubicBezTo>
                    <a:cubicBezTo>
                      <a:pt x="263" y="59"/>
                      <a:pt x="211" y="3"/>
                      <a:pt x="140" y="0"/>
                    </a:cubicBezTo>
                    <a:cubicBezTo>
                      <a:pt x="138" y="0"/>
                      <a:pt x="13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0" name="Google Shape;540;p25"/>
              <p:cNvSpPr/>
              <p:nvPr/>
            </p:nvSpPr>
            <p:spPr>
              <a:xfrm>
                <a:off x="3734" y="1286"/>
                <a:ext cx="63" cy="62"/>
              </a:xfrm>
              <a:custGeom>
                <a:avLst/>
                <a:gdLst/>
                <a:ahLst/>
                <a:cxnLst/>
                <a:rect l="l" t="t" r="r" b="b"/>
                <a:pathLst>
                  <a:path w="263" h="259" extrusionOk="0">
                    <a:moveTo>
                      <a:pt x="132" y="0"/>
                    </a:moveTo>
                    <a:cubicBezTo>
                      <a:pt x="61" y="0"/>
                      <a:pt x="7" y="50"/>
                      <a:pt x="4" y="121"/>
                    </a:cubicBezTo>
                    <a:cubicBezTo>
                      <a:pt x="0" y="195"/>
                      <a:pt x="54" y="256"/>
                      <a:pt x="127" y="259"/>
                    </a:cubicBezTo>
                    <a:cubicBezTo>
                      <a:pt x="129" y="259"/>
                      <a:pt x="131" y="259"/>
                      <a:pt x="133" y="259"/>
                    </a:cubicBezTo>
                    <a:cubicBezTo>
                      <a:pt x="203" y="259"/>
                      <a:pt x="259" y="204"/>
                      <a:pt x="261" y="132"/>
                    </a:cubicBezTo>
                    <a:cubicBezTo>
                      <a:pt x="263" y="58"/>
                      <a:pt x="209" y="1"/>
                      <a:pt x="134"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1" name="Google Shape;541;p25"/>
              <p:cNvSpPr/>
              <p:nvPr/>
            </p:nvSpPr>
            <p:spPr>
              <a:xfrm>
                <a:off x="3948" y="1286"/>
                <a:ext cx="63" cy="62"/>
              </a:xfrm>
              <a:custGeom>
                <a:avLst/>
                <a:gdLst/>
                <a:ahLst/>
                <a:cxnLst/>
                <a:rect l="l" t="t" r="r" b="b"/>
                <a:pathLst>
                  <a:path w="263" h="259" extrusionOk="0">
                    <a:moveTo>
                      <a:pt x="130" y="0"/>
                    </a:moveTo>
                    <a:cubicBezTo>
                      <a:pt x="56" y="0"/>
                      <a:pt x="0" y="55"/>
                      <a:pt x="0" y="128"/>
                    </a:cubicBezTo>
                    <a:cubicBezTo>
                      <a:pt x="0" y="200"/>
                      <a:pt x="58" y="259"/>
                      <a:pt x="130" y="259"/>
                    </a:cubicBezTo>
                    <a:cubicBezTo>
                      <a:pt x="130" y="259"/>
                      <a:pt x="131" y="259"/>
                      <a:pt x="132" y="259"/>
                    </a:cubicBezTo>
                    <a:cubicBezTo>
                      <a:pt x="200" y="258"/>
                      <a:pt x="258" y="201"/>
                      <a:pt x="260" y="132"/>
                    </a:cubicBezTo>
                    <a:cubicBezTo>
                      <a:pt x="263" y="60"/>
                      <a:pt x="206" y="1"/>
                      <a:pt x="132"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2" name="Google Shape;542;p25"/>
              <p:cNvSpPr/>
              <p:nvPr/>
            </p:nvSpPr>
            <p:spPr>
              <a:xfrm>
                <a:off x="4018" y="1286"/>
                <a:ext cx="64" cy="62"/>
              </a:xfrm>
              <a:custGeom>
                <a:avLst/>
                <a:gdLst/>
                <a:ahLst/>
                <a:cxnLst/>
                <a:rect l="l" t="t" r="r" b="b"/>
                <a:pathLst>
                  <a:path w="263" h="258" extrusionOk="0">
                    <a:moveTo>
                      <a:pt x="134" y="0"/>
                    </a:moveTo>
                    <a:cubicBezTo>
                      <a:pt x="61" y="0"/>
                      <a:pt x="5" y="52"/>
                      <a:pt x="2" y="123"/>
                    </a:cubicBezTo>
                    <a:cubicBezTo>
                      <a:pt x="0" y="193"/>
                      <a:pt x="60" y="256"/>
                      <a:pt x="131" y="258"/>
                    </a:cubicBezTo>
                    <a:cubicBezTo>
                      <a:pt x="132" y="258"/>
                      <a:pt x="132" y="258"/>
                      <a:pt x="133" y="258"/>
                    </a:cubicBezTo>
                    <a:cubicBezTo>
                      <a:pt x="204" y="258"/>
                      <a:pt x="263" y="199"/>
                      <a:pt x="263" y="128"/>
                    </a:cubicBezTo>
                    <a:cubicBezTo>
                      <a:pt x="263" y="56"/>
                      <a:pt x="212" y="2"/>
                      <a:pt x="140" y="0"/>
                    </a:cubicBezTo>
                    <a:cubicBezTo>
                      <a:pt x="138" y="0"/>
                      <a:pt x="13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3" name="Google Shape;543;p25"/>
              <p:cNvSpPr/>
              <p:nvPr/>
            </p:nvSpPr>
            <p:spPr>
              <a:xfrm>
                <a:off x="4517" y="1286"/>
                <a:ext cx="64" cy="62"/>
              </a:xfrm>
              <a:custGeom>
                <a:avLst/>
                <a:gdLst/>
                <a:ahLst/>
                <a:cxnLst/>
                <a:rect l="l" t="t" r="r" b="b"/>
                <a:pathLst>
                  <a:path w="267" h="259" extrusionOk="0">
                    <a:moveTo>
                      <a:pt x="134" y="0"/>
                    </a:moveTo>
                    <a:cubicBezTo>
                      <a:pt x="133" y="0"/>
                      <a:pt x="132" y="0"/>
                      <a:pt x="131" y="0"/>
                    </a:cubicBezTo>
                    <a:cubicBezTo>
                      <a:pt x="58" y="1"/>
                      <a:pt x="0" y="60"/>
                      <a:pt x="2" y="131"/>
                    </a:cubicBezTo>
                    <a:cubicBezTo>
                      <a:pt x="4" y="200"/>
                      <a:pt x="65" y="259"/>
                      <a:pt x="134" y="259"/>
                    </a:cubicBezTo>
                    <a:cubicBezTo>
                      <a:pt x="135" y="259"/>
                      <a:pt x="136" y="259"/>
                      <a:pt x="137" y="259"/>
                    </a:cubicBezTo>
                    <a:cubicBezTo>
                      <a:pt x="206" y="257"/>
                      <a:pt x="267" y="194"/>
                      <a:pt x="266" y="126"/>
                    </a:cubicBezTo>
                    <a:cubicBezTo>
                      <a:pt x="264" y="55"/>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4" name="Google Shape;544;p25"/>
              <p:cNvSpPr/>
              <p:nvPr/>
            </p:nvSpPr>
            <p:spPr>
              <a:xfrm>
                <a:off x="4589" y="1286"/>
                <a:ext cx="62" cy="62"/>
              </a:xfrm>
              <a:custGeom>
                <a:avLst/>
                <a:gdLst/>
                <a:ahLst/>
                <a:cxnLst/>
                <a:rect l="l" t="t" r="r" b="b"/>
                <a:pathLst>
                  <a:path w="259" h="259" extrusionOk="0">
                    <a:moveTo>
                      <a:pt x="130" y="0"/>
                    </a:moveTo>
                    <a:cubicBezTo>
                      <a:pt x="57" y="0"/>
                      <a:pt x="2" y="53"/>
                      <a:pt x="1" y="125"/>
                    </a:cubicBezTo>
                    <a:cubicBezTo>
                      <a:pt x="0" y="200"/>
                      <a:pt x="55" y="258"/>
                      <a:pt x="128" y="259"/>
                    </a:cubicBezTo>
                    <a:cubicBezTo>
                      <a:pt x="129" y="259"/>
                      <a:pt x="129" y="259"/>
                      <a:pt x="130" y="259"/>
                    </a:cubicBezTo>
                    <a:cubicBezTo>
                      <a:pt x="202" y="259"/>
                      <a:pt x="259" y="202"/>
                      <a:pt x="259" y="128"/>
                    </a:cubicBezTo>
                    <a:cubicBezTo>
                      <a:pt x="258" y="56"/>
                      <a:pt x="206" y="2"/>
                      <a:pt x="135"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5" name="Google Shape;545;p25"/>
              <p:cNvSpPr/>
              <p:nvPr/>
            </p:nvSpPr>
            <p:spPr>
              <a:xfrm>
                <a:off x="4803" y="1286"/>
                <a:ext cx="63" cy="62"/>
              </a:xfrm>
              <a:custGeom>
                <a:avLst/>
                <a:gdLst/>
                <a:ahLst/>
                <a:cxnLst/>
                <a:rect l="l" t="t" r="r" b="b"/>
                <a:pathLst>
                  <a:path w="264" h="259" extrusionOk="0">
                    <a:moveTo>
                      <a:pt x="130" y="0"/>
                    </a:moveTo>
                    <a:cubicBezTo>
                      <a:pt x="56" y="0"/>
                      <a:pt x="0" y="55"/>
                      <a:pt x="0" y="128"/>
                    </a:cubicBezTo>
                    <a:cubicBezTo>
                      <a:pt x="0" y="198"/>
                      <a:pt x="55" y="255"/>
                      <a:pt x="124" y="259"/>
                    </a:cubicBezTo>
                    <a:cubicBezTo>
                      <a:pt x="126" y="259"/>
                      <a:pt x="128" y="259"/>
                      <a:pt x="130" y="259"/>
                    </a:cubicBezTo>
                    <a:cubicBezTo>
                      <a:pt x="198" y="259"/>
                      <a:pt x="258" y="202"/>
                      <a:pt x="261" y="133"/>
                    </a:cubicBezTo>
                    <a:cubicBezTo>
                      <a:pt x="264" y="61"/>
                      <a:pt x="206"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6" name="Google Shape;546;p25"/>
              <p:cNvSpPr/>
              <p:nvPr/>
            </p:nvSpPr>
            <p:spPr>
              <a:xfrm>
                <a:off x="5157" y="1286"/>
                <a:ext cx="65" cy="62"/>
              </a:xfrm>
              <a:custGeom>
                <a:avLst/>
                <a:gdLst/>
                <a:ahLst/>
                <a:cxnLst/>
                <a:rect l="l" t="t" r="r" b="b"/>
                <a:pathLst>
                  <a:path w="269" h="259" extrusionOk="0">
                    <a:moveTo>
                      <a:pt x="135" y="0"/>
                    </a:moveTo>
                    <a:cubicBezTo>
                      <a:pt x="63" y="0"/>
                      <a:pt x="5" y="54"/>
                      <a:pt x="3" y="125"/>
                    </a:cubicBezTo>
                    <a:cubicBezTo>
                      <a:pt x="0" y="193"/>
                      <a:pt x="61" y="257"/>
                      <a:pt x="131" y="259"/>
                    </a:cubicBezTo>
                    <a:cubicBezTo>
                      <a:pt x="132" y="259"/>
                      <a:pt x="133" y="259"/>
                      <a:pt x="134" y="259"/>
                    </a:cubicBezTo>
                    <a:cubicBezTo>
                      <a:pt x="203" y="259"/>
                      <a:pt x="264" y="200"/>
                      <a:pt x="266" y="132"/>
                    </a:cubicBezTo>
                    <a:cubicBezTo>
                      <a:pt x="269" y="61"/>
                      <a:pt x="212" y="2"/>
                      <a:pt x="139"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7" name="Google Shape;547;p25"/>
              <p:cNvSpPr/>
              <p:nvPr/>
            </p:nvSpPr>
            <p:spPr>
              <a:xfrm>
                <a:off x="5372" y="1286"/>
                <a:ext cx="63" cy="62"/>
              </a:xfrm>
              <a:custGeom>
                <a:avLst/>
                <a:gdLst/>
                <a:ahLst/>
                <a:cxnLst/>
                <a:rect l="l" t="t" r="r" b="b"/>
                <a:pathLst>
                  <a:path w="264" h="259" extrusionOk="0">
                    <a:moveTo>
                      <a:pt x="132" y="0"/>
                    </a:moveTo>
                    <a:cubicBezTo>
                      <a:pt x="59" y="0"/>
                      <a:pt x="0" y="57"/>
                      <a:pt x="0" y="128"/>
                    </a:cubicBezTo>
                    <a:cubicBezTo>
                      <a:pt x="0" y="197"/>
                      <a:pt x="62" y="259"/>
                      <a:pt x="132" y="259"/>
                    </a:cubicBezTo>
                    <a:cubicBezTo>
                      <a:pt x="132" y="259"/>
                      <a:pt x="132" y="259"/>
                      <a:pt x="132" y="259"/>
                    </a:cubicBezTo>
                    <a:cubicBezTo>
                      <a:pt x="202" y="259"/>
                      <a:pt x="264" y="198"/>
                      <a:pt x="264" y="129"/>
                    </a:cubicBezTo>
                    <a:cubicBezTo>
                      <a:pt x="264" y="57"/>
                      <a:pt x="205"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8" name="Google Shape;548;p25"/>
              <p:cNvSpPr/>
              <p:nvPr/>
            </p:nvSpPr>
            <p:spPr>
              <a:xfrm>
                <a:off x="5444" y="1286"/>
                <a:ext cx="62" cy="62"/>
              </a:xfrm>
              <a:custGeom>
                <a:avLst/>
                <a:gdLst/>
                <a:ahLst/>
                <a:cxnLst/>
                <a:rect l="l" t="t" r="r" b="b"/>
                <a:pathLst>
                  <a:path w="260" h="259" extrusionOk="0">
                    <a:moveTo>
                      <a:pt x="129" y="0"/>
                    </a:moveTo>
                    <a:cubicBezTo>
                      <a:pt x="54" y="0"/>
                      <a:pt x="0" y="55"/>
                      <a:pt x="0" y="129"/>
                    </a:cubicBezTo>
                    <a:cubicBezTo>
                      <a:pt x="1" y="203"/>
                      <a:pt x="57" y="259"/>
                      <a:pt x="129" y="259"/>
                    </a:cubicBezTo>
                    <a:cubicBezTo>
                      <a:pt x="130" y="259"/>
                      <a:pt x="131" y="259"/>
                      <a:pt x="132" y="259"/>
                    </a:cubicBezTo>
                    <a:cubicBezTo>
                      <a:pt x="202" y="257"/>
                      <a:pt x="256" y="202"/>
                      <a:pt x="258" y="132"/>
                    </a:cubicBezTo>
                    <a:cubicBezTo>
                      <a:pt x="260" y="57"/>
                      <a:pt x="205" y="0"/>
                      <a:pt x="130"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49" name="Google Shape;549;p25"/>
              <p:cNvSpPr/>
              <p:nvPr/>
            </p:nvSpPr>
            <p:spPr>
              <a:xfrm>
                <a:off x="5728" y="1286"/>
                <a:ext cx="63" cy="62"/>
              </a:xfrm>
              <a:custGeom>
                <a:avLst/>
                <a:gdLst/>
                <a:ahLst/>
                <a:cxnLst/>
                <a:rect l="l" t="t" r="r" b="b"/>
                <a:pathLst>
                  <a:path w="263" h="259" extrusionOk="0">
                    <a:moveTo>
                      <a:pt x="131" y="0"/>
                    </a:moveTo>
                    <a:cubicBezTo>
                      <a:pt x="57" y="0"/>
                      <a:pt x="0" y="57"/>
                      <a:pt x="0" y="129"/>
                    </a:cubicBezTo>
                    <a:cubicBezTo>
                      <a:pt x="1" y="200"/>
                      <a:pt x="61" y="259"/>
                      <a:pt x="131" y="259"/>
                    </a:cubicBezTo>
                    <a:cubicBezTo>
                      <a:pt x="132" y="259"/>
                      <a:pt x="133" y="259"/>
                      <a:pt x="133" y="259"/>
                    </a:cubicBezTo>
                    <a:cubicBezTo>
                      <a:pt x="203" y="257"/>
                      <a:pt x="259" y="201"/>
                      <a:pt x="261" y="132"/>
                    </a:cubicBezTo>
                    <a:cubicBezTo>
                      <a:pt x="263" y="58"/>
                      <a:pt x="206" y="0"/>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0" name="Google Shape;550;p25"/>
              <p:cNvSpPr/>
              <p:nvPr/>
            </p:nvSpPr>
            <p:spPr>
              <a:xfrm>
                <a:off x="5585" y="1579"/>
                <a:ext cx="64" cy="62"/>
              </a:xfrm>
              <a:custGeom>
                <a:avLst/>
                <a:gdLst/>
                <a:ahLst/>
                <a:cxnLst/>
                <a:rect l="l" t="t" r="r" b="b"/>
                <a:pathLst>
                  <a:path w="263" h="259" extrusionOk="0">
                    <a:moveTo>
                      <a:pt x="131" y="0"/>
                    </a:moveTo>
                    <a:cubicBezTo>
                      <a:pt x="57" y="0"/>
                      <a:pt x="0" y="57"/>
                      <a:pt x="0" y="129"/>
                    </a:cubicBezTo>
                    <a:cubicBezTo>
                      <a:pt x="1" y="200"/>
                      <a:pt x="61" y="259"/>
                      <a:pt x="131" y="259"/>
                    </a:cubicBezTo>
                    <a:cubicBezTo>
                      <a:pt x="132" y="259"/>
                      <a:pt x="133" y="259"/>
                      <a:pt x="133" y="259"/>
                    </a:cubicBezTo>
                    <a:cubicBezTo>
                      <a:pt x="203" y="257"/>
                      <a:pt x="259" y="201"/>
                      <a:pt x="261" y="132"/>
                    </a:cubicBezTo>
                    <a:cubicBezTo>
                      <a:pt x="263" y="58"/>
                      <a:pt x="206" y="0"/>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1" name="Google Shape;551;p25"/>
              <p:cNvSpPr/>
              <p:nvPr/>
            </p:nvSpPr>
            <p:spPr>
              <a:xfrm>
                <a:off x="2666" y="1359"/>
                <a:ext cx="63" cy="62"/>
              </a:xfrm>
              <a:custGeom>
                <a:avLst/>
                <a:gdLst/>
                <a:ahLst/>
                <a:cxnLst/>
                <a:rect l="l" t="t" r="r" b="b"/>
                <a:pathLst>
                  <a:path w="262" h="257" extrusionOk="0">
                    <a:moveTo>
                      <a:pt x="131" y="0"/>
                    </a:moveTo>
                    <a:cubicBezTo>
                      <a:pt x="57" y="0"/>
                      <a:pt x="0" y="56"/>
                      <a:pt x="0" y="129"/>
                    </a:cubicBezTo>
                    <a:cubicBezTo>
                      <a:pt x="0" y="201"/>
                      <a:pt x="58" y="257"/>
                      <a:pt x="131" y="257"/>
                    </a:cubicBezTo>
                    <a:cubicBezTo>
                      <a:pt x="132" y="257"/>
                      <a:pt x="132" y="257"/>
                      <a:pt x="133" y="257"/>
                    </a:cubicBezTo>
                    <a:cubicBezTo>
                      <a:pt x="204" y="256"/>
                      <a:pt x="259" y="202"/>
                      <a:pt x="260" y="132"/>
                    </a:cubicBezTo>
                    <a:cubicBezTo>
                      <a:pt x="262" y="58"/>
                      <a:pt x="206" y="0"/>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2" name="Google Shape;552;p25"/>
              <p:cNvSpPr/>
              <p:nvPr/>
            </p:nvSpPr>
            <p:spPr>
              <a:xfrm>
                <a:off x="4517" y="1359"/>
                <a:ext cx="64" cy="62"/>
              </a:xfrm>
              <a:custGeom>
                <a:avLst/>
                <a:gdLst/>
                <a:ahLst/>
                <a:cxnLst/>
                <a:rect l="l" t="t" r="r" b="b"/>
                <a:pathLst>
                  <a:path w="266" h="257" extrusionOk="0">
                    <a:moveTo>
                      <a:pt x="133" y="0"/>
                    </a:moveTo>
                    <a:cubicBezTo>
                      <a:pt x="132" y="0"/>
                      <a:pt x="132" y="0"/>
                      <a:pt x="131" y="0"/>
                    </a:cubicBezTo>
                    <a:cubicBezTo>
                      <a:pt x="58" y="1"/>
                      <a:pt x="0" y="59"/>
                      <a:pt x="1" y="130"/>
                    </a:cubicBezTo>
                    <a:cubicBezTo>
                      <a:pt x="2" y="200"/>
                      <a:pt x="61" y="257"/>
                      <a:pt x="133" y="257"/>
                    </a:cubicBezTo>
                    <a:cubicBezTo>
                      <a:pt x="133" y="257"/>
                      <a:pt x="134" y="257"/>
                      <a:pt x="134" y="257"/>
                    </a:cubicBezTo>
                    <a:cubicBezTo>
                      <a:pt x="205" y="257"/>
                      <a:pt x="266" y="196"/>
                      <a:pt x="265" y="127"/>
                    </a:cubicBezTo>
                    <a:cubicBezTo>
                      <a:pt x="263" y="56"/>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3" name="Google Shape;553;p25"/>
              <p:cNvSpPr/>
              <p:nvPr/>
            </p:nvSpPr>
            <p:spPr>
              <a:xfrm>
                <a:off x="5158" y="1359"/>
                <a:ext cx="64" cy="62"/>
              </a:xfrm>
              <a:custGeom>
                <a:avLst/>
                <a:gdLst/>
                <a:ahLst/>
                <a:cxnLst/>
                <a:rect l="l" t="t" r="r" b="b"/>
                <a:pathLst>
                  <a:path w="265" h="257" extrusionOk="0">
                    <a:moveTo>
                      <a:pt x="133" y="0"/>
                    </a:moveTo>
                    <a:cubicBezTo>
                      <a:pt x="61" y="0"/>
                      <a:pt x="2" y="57"/>
                      <a:pt x="1" y="127"/>
                    </a:cubicBezTo>
                    <a:cubicBezTo>
                      <a:pt x="0" y="197"/>
                      <a:pt x="61" y="257"/>
                      <a:pt x="132" y="257"/>
                    </a:cubicBezTo>
                    <a:cubicBezTo>
                      <a:pt x="132" y="257"/>
                      <a:pt x="133" y="257"/>
                      <a:pt x="133" y="257"/>
                    </a:cubicBezTo>
                    <a:cubicBezTo>
                      <a:pt x="205" y="257"/>
                      <a:pt x="264" y="200"/>
                      <a:pt x="264" y="129"/>
                    </a:cubicBezTo>
                    <a:cubicBezTo>
                      <a:pt x="265" y="58"/>
                      <a:pt x="207"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4" name="Google Shape;554;p25"/>
              <p:cNvSpPr/>
              <p:nvPr/>
            </p:nvSpPr>
            <p:spPr>
              <a:xfrm>
                <a:off x="2095" y="1432"/>
                <a:ext cx="65" cy="62"/>
              </a:xfrm>
              <a:custGeom>
                <a:avLst/>
                <a:gdLst/>
                <a:ahLst/>
                <a:cxnLst/>
                <a:rect l="l" t="t" r="r" b="b"/>
                <a:pathLst>
                  <a:path w="267" h="258" extrusionOk="0">
                    <a:moveTo>
                      <a:pt x="135" y="0"/>
                    </a:moveTo>
                    <a:cubicBezTo>
                      <a:pt x="134" y="0"/>
                      <a:pt x="134" y="0"/>
                      <a:pt x="134" y="0"/>
                    </a:cubicBezTo>
                    <a:cubicBezTo>
                      <a:pt x="66" y="0"/>
                      <a:pt x="6" y="57"/>
                      <a:pt x="3" y="124"/>
                    </a:cubicBezTo>
                    <a:cubicBezTo>
                      <a:pt x="0" y="196"/>
                      <a:pt x="59" y="256"/>
                      <a:pt x="132" y="258"/>
                    </a:cubicBezTo>
                    <a:cubicBezTo>
                      <a:pt x="133" y="258"/>
                      <a:pt x="133" y="258"/>
                      <a:pt x="134" y="258"/>
                    </a:cubicBezTo>
                    <a:cubicBezTo>
                      <a:pt x="207" y="258"/>
                      <a:pt x="266" y="202"/>
                      <a:pt x="267" y="130"/>
                    </a:cubicBezTo>
                    <a:cubicBezTo>
                      <a:pt x="267" y="60"/>
                      <a:pt x="20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5" name="Google Shape;555;p25"/>
              <p:cNvSpPr/>
              <p:nvPr/>
            </p:nvSpPr>
            <p:spPr>
              <a:xfrm>
                <a:off x="2595" y="1432"/>
                <a:ext cx="64" cy="62"/>
              </a:xfrm>
              <a:custGeom>
                <a:avLst/>
                <a:gdLst/>
                <a:ahLst/>
                <a:cxnLst/>
                <a:rect l="l" t="t" r="r" b="b"/>
                <a:pathLst>
                  <a:path w="265" h="257" extrusionOk="0">
                    <a:moveTo>
                      <a:pt x="131" y="0"/>
                    </a:moveTo>
                    <a:cubicBezTo>
                      <a:pt x="129" y="0"/>
                      <a:pt x="127" y="0"/>
                      <a:pt x="125" y="0"/>
                    </a:cubicBezTo>
                    <a:cubicBezTo>
                      <a:pt x="56" y="3"/>
                      <a:pt x="0" y="62"/>
                      <a:pt x="0" y="130"/>
                    </a:cubicBezTo>
                    <a:cubicBezTo>
                      <a:pt x="1" y="201"/>
                      <a:pt x="59" y="257"/>
                      <a:pt x="131" y="257"/>
                    </a:cubicBezTo>
                    <a:cubicBezTo>
                      <a:pt x="132" y="257"/>
                      <a:pt x="133" y="257"/>
                      <a:pt x="134" y="257"/>
                    </a:cubicBezTo>
                    <a:cubicBezTo>
                      <a:pt x="208" y="256"/>
                      <a:pt x="265" y="197"/>
                      <a:pt x="262" y="125"/>
                    </a:cubicBezTo>
                    <a:cubicBezTo>
                      <a:pt x="260" y="54"/>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6" name="Google Shape;556;p25"/>
              <p:cNvSpPr/>
              <p:nvPr/>
            </p:nvSpPr>
            <p:spPr>
              <a:xfrm>
                <a:off x="4018" y="1432"/>
                <a:ext cx="64" cy="62"/>
              </a:xfrm>
              <a:custGeom>
                <a:avLst/>
                <a:gdLst/>
                <a:ahLst/>
                <a:cxnLst/>
                <a:rect l="l" t="t" r="r" b="b"/>
                <a:pathLst>
                  <a:path w="266" h="257" extrusionOk="0">
                    <a:moveTo>
                      <a:pt x="134" y="0"/>
                    </a:moveTo>
                    <a:cubicBezTo>
                      <a:pt x="133" y="0"/>
                      <a:pt x="132" y="0"/>
                      <a:pt x="130" y="0"/>
                    </a:cubicBezTo>
                    <a:cubicBezTo>
                      <a:pt x="58" y="2"/>
                      <a:pt x="0" y="64"/>
                      <a:pt x="3" y="135"/>
                    </a:cubicBezTo>
                    <a:cubicBezTo>
                      <a:pt x="7" y="205"/>
                      <a:pt x="62" y="257"/>
                      <a:pt x="134" y="257"/>
                    </a:cubicBezTo>
                    <a:cubicBezTo>
                      <a:pt x="134" y="257"/>
                      <a:pt x="134" y="257"/>
                      <a:pt x="135" y="257"/>
                    </a:cubicBezTo>
                    <a:cubicBezTo>
                      <a:pt x="208" y="257"/>
                      <a:pt x="266" y="200"/>
                      <a:pt x="265" y="127"/>
                    </a:cubicBezTo>
                    <a:cubicBezTo>
                      <a:pt x="264" y="57"/>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7" name="Google Shape;557;p25"/>
              <p:cNvSpPr/>
              <p:nvPr/>
            </p:nvSpPr>
            <p:spPr>
              <a:xfrm>
                <a:off x="5656" y="1432"/>
                <a:ext cx="64" cy="62"/>
              </a:xfrm>
              <a:custGeom>
                <a:avLst/>
                <a:gdLst/>
                <a:ahLst/>
                <a:cxnLst/>
                <a:rect l="l" t="t" r="r" b="b"/>
                <a:pathLst>
                  <a:path w="265" h="257" extrusionOk="0">
                    <a:moveTo>
                      <a:pt x="133" y="0"/>
                    </a:moveTo>
                    <a:cubicBezTo>
                      <a:pt x="132" y="0"/>
                      <a:pt x="131" y="0"/>
                      <a:pt x="131" y="0"/>
                    </a:cubicBezTo>
                    <a:cubicBezTo>
                      <a:pt x="58" y="1"/>
                      <a:pt x="0" y="62"/>
                      <a:pt x="3" y="134"/>
                    </a:cubicBezTo>
                    <a:cubicBezTo>
                      <a:pt x="5" y="204"/>
                      <a:pt x="61" y="257"/>
                      <a:pt x="132" y="257"/>
                    </a:cubicBezTo>
                    <a:cubicBezTo>
                      <a:pt x="132" y="257"/>
                      <a:pt x="133" y="257"/>
                      <a:pt x="133" y="257"/>
                    </a:cubicBezTo>
                    <a:cubicBezTo>
                      <a:pt x="208" y="257"/>
                      <a:pt x="265" y="201"/>
                      <a:pt x="264" y="128"/>
                    </a:cubicBezTo>
                    <a:cubicBezTo>
                      <a:pt x="264" y="57"/>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8" name="Google Shape;558;p25"/>
              <p:cNvSpPr/>
              <p:nvPr/>
            </p:nvSpPr>
            <p:spPr>
              <a:xfrm>
                <a:off x="5656" y="1359"/>
                <a:ext cx="64" cy="62"/>
              </a:xfrm>
              <a:custGeom>
                <a:avLst/>
                <a:gdLst/>
                <a:ahLst/>
                <a:cxnLst/>
                <a:rect l="l" t="t" r="r" b="b"/>
                <a:pathLst>
                  <a:path w="265" h="258" extrusionOk="0">
                    <a:moveTo>
                      <a:pt x="133" y="0"/>
                    </a:moveTo>
                    <a:cubicBezTo>
                      <a:pt x="132" y="0"/>
                      <a:pt x="132" y="0"/>
                      <a:pt x="131" y="0"/>
                    </a:cubicBezTo>
                    <a:cubicBezTo>
                      <a:pt x="59" y="1"/>
                      <a:pt x="0" y="62"/>
                      <a:pt x="3" y="134"/>
                    </a:cubicBezTo>
                    <a:cubicBezTo>
                      <a:pt x="6" y="204"/>
                      <a:pt x="62" y="257"/>
                      <a:pt x="133" y="258"/>
                    </a:cubicBezTo>
                    <a:cubicBezTo>
                      <a:pt x="133" y="258"/>
                      <a:pt x="133" y="258"/>
                      <a:pt x="133" y="258"/>
                    </a:cubicBezTo>
                    <a:cubicBezTo>
                      <a:pt x="208" y="258"/>
                      <a:pt x="265" y="202"/>
                      <a:pt x="264" y="129"/>
                    </a:cubicBezTo>
                    <a:cubicBezTo>
                      <a:pt x="264" y="57"/>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59" name="Google Shape;559;p25"/>
              <p:cNvSpPr/>
              <p:nvPr/>
            </p:nvSpPr>
            <p:spPr>
              <a:xfrm>
                <a:off x="5514" y="1873"/>
                <a:ext cx="64" cy="62"/>
              </a:xfrm>
              <a:custGeom>
                <a:avLst/>
                <a:gdLst/>
                <a:ahLst/>
                <a:cxnLst/>
                <a:rect l="l" t="t" r="r" b="b"/>
                <a:pathLst>
                  <a:path w="265" h="258" extrusionOk="0">
                    <a:moveTo>
                      <a:pt x="133" y="0"/>
                    </a:moveTo>
                    <a:cubicBezTo>
                      <a:pt x="133" y="0"/>
                      <a:pt x="132" y="0"/>
                      <a:pt x="131" y="0"/>
                    </a:cubicBezTo>
                    <a:cubicBezTo>
                      <a:pt x="59" y="1"/>
                      <a:pt x="0" y="62"/>
                      <a:pt x="3" y="134"/>
                    </a:cubicBezTo>
                    <a:cubicBezTo>
                      <a:pt x="6" y="204"/>
                      <a:pt x="62" y="257"/>
                      <a:pt x="133" y="258"/>
                    </a:cubicBezTo>
                    <a:cubicBezTo>
                      <a:pt x="133" y="258"/>
                      <a:pt x="133" y="258"/>
                      <a:pt x="133" y="258"/>
                    </a:cubicBezTo>
                    <a:cubicBezTo>
                      <a:pt x="208" y="258"/>
                      <a:pt x="265" y="201"/>
                      <a:pt x="265" y="129"/>
                    </a:cubicBezTo>
                    <a:cubicBezTo>
                      <a:pt x="264" y="57"/>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0" name="Google Shape;560;p25"/>
              <p:cNvSpPr/>
              <p:nvPr/>
            </p:nvSpPr>
            <p:spPr>
              <a:xfrm>
                <a:off x="2025" y="1505"/>
                <a:ext cx="63" cy="63"/>
              </a:xfrm>
              <a:custGeom>
                <a:avLst/>
                <a:gdLst/>
                <a:ahLst/>
                <a:cxnLst/>
                <a:rect l="l" t="t" r="r" b="b"/>
                <a:pathLst>
                  <a:path w="261" h="261" extrusionOk="0">
                    <a:moveTo>
                      <a:pt x="130" y="0"/>
                    </a:moveTo>
                    <a:cubicBezTo>
                      <a:pt x="59" y="0"/>
                      <a:pt x="1" y="58"/>
                      <a:pt x="1" y="130"/>
                    </a:cubicBezTo>
                    <a:cubicBezTo>
                      <a:pt x="0" y="201"/>
                      <a:pt x="53" y="257"/>
                      <a:pt x="123" y="261"/>
                    </a:cubicBezTo>
                    <a:cubicBezTo>
                      <a:pt x="126" y="261"/>
                      <a:pt x="128" y="261"/>
                      <a:pt x="130" y="261"/>
                    </a:cubicBezTo>
                    <a:cubicBezTo>
                      <a:pt x="201" y="261"/>
                      <a:pt x="257" y="207"/>
                      <a:pt x="259" y="135"/>
                    </a:cubicBezTo>
                    <a:cubicBezTo>
                      <a:pt x="261" y="61"/>
                      <a:pt x="205" y="2"/>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1" name="Google Shape;561;p25"/>
              <p:cNvSpPr/>
              <p:nvPr/>
            </p:nvSpPr>
            <p:spPr>
              <a:xfrm>
                <a:off x="2096" y="1505"/>
                <a:ext cx="64" cy="63"/>
              </a:xfrm>
              <a:custGeom>
                <a:avLst/>
                <a:gdLst/>
                <a:ahLst/>
                <a:cxnLst/>
                <a:rect l="l" t="t" r="r" b="b"/>
                <a:pathLst>
                  <a:path w="264" h="261" extrusionOk="0">
                    <a:moveTo>
                      <a:pt x="132" y="0"/>
                    </a:moveTo>
                    <a:cubicBezTo>
                      <a:pt x="131" y="0"/>
                      <a:pt x="131" y="0"/>
                      <a:pt x="131" y="0"/>
                    </a:cubicBezTo>
                    <a:cubicBezTo>
                      <a:pt x="61" y="1"/>
                      <a:pt x="0" y="63"/>
                      <a:pt x="0" y="132"/>
                    </a:cubicBezTo>
                    <a:cubicBezTo>
                      <a:pt x="0" y="203"/>
                      <a:pt x="60" y="261"/>
                      <a:pt x="132" y="261"/>
                    </a:cubicBezTo>
                    <a:cubicBezTo>
                      <a:pt x="132" y="261"/>
                      <a:pt x="132" y="261"/>
                      <a:pt x="133" y="261"/>
                    </a:cubicBezTo>
                    <a:cubicBezTo>
                      <a:pt x="204" y="260"/>
                      <a:pt x="264" y="201"/>
                      <a:pt x="264" y="130"/>
                    </a:cubicBezTo>
                    <a:cubicBezTo>
                      <a:pt x="263" y="62"/>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2" name="Google Shape;562;p25"/>
              <p:cNvSpPr/>
              <p:nvPr/>
            </p:nvSpPr>
            <p:spPr>
              <a:xfrm>
                <a:off x="2310" y="1505"/>
                <a:ext cx="64" cy="63"/>
              </a:xfrm>
              <a:custGeom>
                <a:avLst/>
                <a:gdLst/>
                <a:ahLst/>
                <a:cxnLst/>
                <a:rect l="l" t="t" r="r" b="b"/>
                <a:pathLst>
                  <a:path w="266" h="261" extrusionOk="0">
                    <a:moveTo>
                      <a:pt x="133" y="0"/>
                    </a:moveTo>
                    <a:cubicBezTo>
                      <a:pt x="132" y="0"/>
                      <a:pt x="131" y="0"/>
                      <a:pt x="131" y="0"/>
                    </a:cubicBezTo>
                    <a:cubicBezTo>
                      <a:pt x="61" y="2"/>
                      <a:pt x="0" y="65"/>
                      <a:pt x="1" y="133"/>
                    </a:cubicBezTo>
                    <a:cubicBezTo>
                      <a:pt x="3" y="204"/>
                      <a:pt x="62" y="261"/>
                      <a:pt x="133" y="261"/>
                    </a:cubicBezTo>
                    <a:cubicBezTo>
                      <a:pt x="134" y="261"/>
                      <a:pt x="135" y="261"/>
                      <a:pt x="135" y="261"/>
                    </a:cubicBezTo>
                    <a:cubicBezTo>
                      <a:pt x="207" y="260"/>
                      <a:pt x="266" y="199"/>
                      <a:pt x="264" y="129"/>
                    </a:cubicBezTo>
                    <a:cubicBezTo>
                      <a:pt x="263" y="59"/>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3" name="Google Shape;563;p25"/>
              <p:cNvSpPr/>
              <p:nvPr/>
            </p:nvSpPr>
            <p:spPr>
              <a:xfrm>
                <a:off x="2595" y="1505"/>
                <a:ext cx="63" cy="63"/>
              </a:xfrm>
              <a:custGeom>
                <a:avLst/>
                <a:gdLst/>
                <a:ahLst/>
                <a:cxnLst/>
                <a:rect l="l" t="t" r="r" b="b"/>
                <a:pathLst>
                  <a:path w="263" h="261" extrusionOk="0">
                    <a:moveTo>
                      <a:pt x="131" y="0"/>
                    </a:moveTo>
                    <a:cubicBezTo>
                      <a:pt x="131" y="0"/>
                      <a:pt x="131" y="0"/>
                      <a:pt x="131" y="0"/>
                    </a:cubicBezTo>
                    <a:cubicBezTo>
                      <a:pt x="60" y="1"/>
                      <a:pt x="0" y="62"/>
                      <a:pt x="0" y="132"/>
                    </a:cubicBezTo>
                    <a:cubicBezTo>
                      <a:pt x="0" y="203"/>
                      <a:pt x="59" y="261"/>
                      <a:pt x="131" y="261"/>
                    </a:cubicBezTo>
                    <a:cubicBezTo>
                      <a:pt x="131" y="261"/>
                      <a:pt x="132" y="261"/>
                      <a:pt x="132" y="261"/>
                    </a:cubicBezTo>
                    <a:cubicBezTo>
                      <a:pt x="204" y="260"/>
                      <a:pt x="263" y="201"/>
                      <a:pt x="262" y="131"/>
                    </a:cubicBezTo>
                    <a:cubicBezTo>
                      <a:pt x="262" y="61"/>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4" name="Google Shape;564;p25"/>
              <p:cNvSpPr/>
              <p:nvPr/>
            </p:nvSpPr>
            <p:spPr>
              <a:xfrm>
                <a:off x="3449" y="1505"/>
                <a:ext cx="64" cy="63"/>
              </a:xfrm>
              <a:custGeom>
                <a:avLst/>
                <a:gdLst/>
                <a:ahLst/>
                <a:cxnLst/>
                <a:rect l="l" t="t" r="r" b="b"/>
                <a:pathLst>
                  <a:path w="262" h="261" extrusionOk="0">
                    <a:moveTo>
                      <a:pt x="130" y="0"/>
                    </a:moveTo>
                    <a:cubicBezTo>
                      <a:pt x="60" y="0"/>
                      <a:pt x="0" y="61"/>
                      <a:pt x="0" y="131"/>
                    </a:cubicBezTo>
                    <a:cubicBezTo>
                      <a:pt x="0" y="203"/>
                      <a:pt x="58" y="261"/>
                      <a:pt x="130" y="261"/>
                    </a:cubicBezTo>
                    <a:cubicBezTo>
                      <a:pt x="130" y="261"/>
                      <a:pt x="131" y="261"/>
                      <a:pt x="131" y="261"/>
                    </a:cubicBezTo>
                    <a:cubicBezTo>
                      <a:pt x="203" y="261"/>
                      <a:pt x="262" y="202"/>
                      <a:pt x="262" y="131"/>
                    </a:cubicBezTo>
                    <a:cubicBezTo>
                      <a:pt x="262" y="62"/>
                      <a:pt x="200"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5" name="Google Shape;565;p25"/>
              <p:cNvSpPr/>
              <p:nvPr/>
            </p:nvSpPr>
            <p:spPr>
              <a:xfrm>
                <a:off x="3592" y="1505"/>
                <a:ext cx="63" cy="63"/>
              </a:xfrm>
              <a:custGeom>
                <a:avLst/>
                <a:gdLst/>
                <a:ahLst/>
                <a:cxnLst/>
                <a:rect l="l" t="t" r="r" b="b"/>
                <a:pathLst>
                  <a:path w="261" h="261" extrusionOk="0">
                    <a:moveTo>
                      <a:pt x="131" y="0"/>
                    </a:moveTo>
                    <a:cubicBezTo>
                      <a:pt x="130" y="0"/>
                      <a:pt x="130" y="0"/>
                      <a:pt x="129" y="0"/>
                    </a:cubicBezTo>
                    <a:cubicBezTo>
                      <a:pt x="60" y="1"/>
                      <a:pt x="5" y="56"/>
                      <a:pt x="2" y="127"/>
                    </a:cubicBezTo>
                    <a:cubicBezTo>
                      <a:pt x="0" y="201"/>
                      <a:pt x="55" y="260"/>
                      <a:pt x="129" y="261"/>
                    </a:cubicBezTo>
                    <a:cubicBezTo>
                      <a:pt x="130" y="261"/>
                      <a:pt x="130" y="261"/>
                      <a:pt x="131" y="261"/>
                    </a:cubicBezTo>
                    <a:cubicBezTo>
                      <a:pt x="203" y="261"/>
                      <a:pt x="261" y="203"/>
                      <a:pt x="261" y="131"/>
                    </a:cubicBezTo>
                    <a:cubicBezTo>
                      <a:pt x="261" y="60"/>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6" name="Google Shape;566;p25"/>
              <p:cNvSpPr/>
              <p:nvPr/>
            </p:nvSpPr>
            <p:spPr>
              <a:xfrm>
                <a:off x="3663" y="1505"/>
                <a:ext cx="63" cy="63"/>
              </a:xfrm>
              <a:custGeom>
                <a:avLst/>
                <a:gdLst/>
                <a:ahLst/>
                <a:cxnLst/>
                <a:rect l="l" t="t" r="r" b="b"/>
                <a:pathLst>
                  <a:path w="264" h="261" extrusionOk="0">
                    <a:moveTo>
                      <a:pt x="132" y="0"/>
                    </a:moveTo>
                    <a:cubicBezTo>
                      <a:pt x="132" y="0"/>
                      <a:pt x="132" y="0"/>
                      <a:pt x="132" y="0"/>
                    </a:cubicBezTo>
                    <a:cubicBezTo>
                      <a:pt x="63" y="0"/>
                      <a:pt x="0" y="63"/>
                      <a:pt x="0" y="131"/>
                    </a:cubicBezTo>
                    <a:cubicBezTo>
                      <a:pt x="0" y="202"/>
                      <a:pt x="60" y="261"/>
                      <a:pt x="132" y="261"/>
                    </a:cubicBezTo>
                    <a:cubicBezTo>
                      <a:pt x="204" y="261"/>
                      <a:pt x="264" y="202"/>
                      <a:pt x="264" y="131"/>
                    </a:cubicBezTo>
                    <a:cubicBezTo>
                      <a:pt x="263" y="62"/>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7" name="Google Shape;567;p25"/>
              <p:cNvSpPr/>
              <p:nvPr/>
            </p:nvSpPr>
            <p:spPr>
              <a:xfrm>
                <a:off x="3735" y="1505"/>
                <a:ext cx="62" cy="63"/>
              </a:xfrm>
              <a:custGeom>
                <a:avLst/>
                <a:gdLst/>
                <a:ahLst/>
                <a:cxnLst/>
                <a:rect l="l" t="t" r="r" b="b"/>
                <a:pathLst>
                  <a:path w="259" h="261" extrusionOk="0">
                    <a:moveTo>
                      <a:pt x="128" y="0"/>
                    </a:moveTo>
                    <a:cubicBezTo>
                      <a:pt x="57" y="0"/>
                      <a:pt x="0" y="58"/>
                      <a:pt x="0" y="131"/>
                    </a:cubicBezTo>
                    <a:cubicBezTo>
                      <a:pt x="0" y="202"/>
                      <a:pt x="53" y="258"/>
                      <a:pt x="123" y="261"/>
                    </a:cubicBezTo>
                    <a:cubicBezTo>
                      <a:pt x="125" y="261"/>
                      <a:pt x="127" y="261"/>
                      <a:pt x="128" y="261"/>
                    </a:cubicBezTo>
                    <a:cubicBezTo>
                      <a:pt x="199" y="261"/>
                      <a:pt x="256" y="206"/>
                      <a:pt x="257" y="135"/>
                    </a:cubicBezTo>
                    <a:cubicBezTo>
                      <a:pt x="259" y="61"/>
                      <a:pt x="203" y="1"/>
                      <a:pt x="130" y="0"/>
                    </a:cubicBezTo>
                    <a:cubicBezTo>
                      <a:pt x="130"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8" name="Google Shape;568;p25"/>
              <p:cNvSpPr/>
              <p:nvPr/>
            </p:nvSpPr>
            <p:spPr>
              <a:xfrm>
                <a:off x="3876" y="1505"/>
                <a:ext cx="63" cy="63"/>
              </a:xfrm>
              <a:custGeom>
                <a:avLst/>
                <a:gdLst/>
                <a:ahLst/>
                <a:cxnLst/>
                <a:rect l="l" t="t" r="r" b="b"/>
                <a:pathLst>
                  <a:path w="262" h="261" extrusionOk="0">
                    <a:moveTo>
                      <a:pt x="133" y="0"/>
                    </a:moveTo>
                    <a:cubicBezTo>
                      <a:pt x="133" y="0"/>
                      <a:pt x="132" y="0"/>
                      <a:pt x="132" y="0"/>
                    </a:cubicBezTo>
                    <a:cubicBezTo>
                      <a:pt x="64" y="1"/>
                      <a:pt x="6" y="57"/>
                      <a:pt x="3" y="126"/>
                    </a:cubicBezTo>
                    <a:cubicBezTo>
                      <a:pt x="0" y="199"/>
                      <a:pt x="56" y="259"/>
                      <a:pt x="129" y="261"/>
                    </a:cubicBezTo>
                    <a:cubicBezTo>
                      <a:pt x="130" y="261"/>
                      <a:pt x="132" y="261"/>
                      <a:pt x="133" y="261"/>
                    </a:cubicBezTo>
                    <a:cubicBezTo>
                      <a:pt x="205" y="261"/>
                      <a:pt x="261" y="205"/>
                      <a:pt x="261" y="132"/>
                    </a:cubicBezTo>
                    <a:cubicBezTo>
                      <a:pt x="262" y="58"/>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69" name="Google Shape;569;p25"/>
              <p:cNvSpPr/>
              <p:nvPr/>
            </p:nvSpPr>
            <p:spPr>
              <a:xfrm>
                <a:off x="4589" y="1505"/>
                <a:ext cx="62" cy="63"/>
              </a:xfrm>
              <a:custGeom>
                <a:avLst/>
                <a:gdLst/>
                <a:ahLst/>
                <a:cxnLst/>
                <a:rect l="l" t="t" r="r" b="b"/>
                <a:pathLst>
                  <a:path w="259" h="261" extrusionOk="0">
                    <a:moveTo>
                      <a:pt x="130" y="0"/>
                    </a:moveTo>
                    <a:cubicBezTo>
                      <a:pt x="130" y="0"/>
                      <a:pt x="130" y="0"/>
                      <a:pt x="130" y="0"/>
                    </a:cubicBezTo>
                    <a:cubicBezTo>
                      <a:pt x="57" y="0"/>
                      <a:pt x="0" y="59"/>
                      <a:pt x="1" y="133"/>
                    </a:cubicBezTo>
                    <a:cubicBezTo>
                      <a:pt x="1" y="204"/>
                      <a:pt x="55" y="259"/>
                      <a:pt x="126" y="261"/>
                    </a:cubicBezTo>
                    <a:cubicBezTo>
                      <a:pt x="127" y="261"/>
                      <a:pt x="128" y="261"/>
                      <a:pt x="130" y="261"/>
                    </a:cubicBezTo>
                    <a:cubicBezTo>
                      <a:pt x="202" y="261"/>
                      <a:pt x="258" y="205"/>
                      <a:pt x="259" y="133"/>
                    </a:cubicBezTo>
                    <a:cubicBezTo>
                      <a:pt x="259" y="59"/>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0" name="Google Shape;570;p25"/>
              <p:cNvSpPr/>
              <p:nvPr/>
            </p:nvSpPr>
            <p:spPr>
              <a:xfrm>
                <a:off x="4874" y="1505"/>
                <a:ext cx="63" cy="63"/>
              </a:xfrm>
              <a:custGeom>
                <a:avLst/>
                <a:gdLst/>
                <a:ahLst/>
                <a:cxnLst/>
                <a:rect l="l" t="t" r="r" b="b"/>
                <a:pathLst>
                  <a:path w="263" h="261" extrusionOk="0">
                    <a:moveTo>
                      <a:pt x="131" y="0"/>
                    </a:moveTo>
                    <a:cubicBezTo>
                      <a:pt x="61" y="0"/>
                      <a:pt x="0" y="62"/>
                      <a:pt x="0" y="131"/>
                    </a:cubicBezTo>
                    <a:cubicBezTo>
                      <a:pt x="0" y="200"/>
                      <a:pt x="55" y="258"/>
                      <a:pt x="125" y="261"/>
                    </a:cubicBezTo>
                    <a:cubicBezTo>
                      <a:pt x="127" y="261"/>
                      <a:pt x="128" y="261"/>
                      <a:pt x="130" y="261"/>
                    </a:cubicBezTo>
                    <a:cubicBezTo>
                      <a:pt x="201" y="261"/>
                      <a:pt x="259" y="206"/>
                      <a:pt x="261" y="135"/>
                    </a:cubicBezTo>
                    <a:cubicBezTo>
                      <a:pt x="263" y="63"/>
                      <a:pt x="204" y="1"/>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1" name="Google Shape;571;p25"/>
              <p:cNvSpPr/>
              <p:nvPr/>
            </p:nvSpPr>
            <p:spPr>
              <a:xfrm>
                <a:off x="5015" y="1505"/>
                <a:ext cx="64" cy="63"/>
              </a:xfrm>
              <a:custGeom>
                <a:avLst/>
                <a:gdLst/>
                <a:ahLst/>
                <a:cxnLst/>
                <a:rect l="l" t="t" r="r" b="b"/>
                <a:pathLst>
                  <a:path w="266" h="261" extrusionOk="0">
                    <a:moveTo>
                      <a:pt x="133" y="0"/>
                    </a:moveTo>
                    <a:cubicBezTo>
                      <a:pt x="65" y="0"/>
                      <a:pt x="3" y="61"/>
                      <a:pt x="1" y="129"/>
                    </a:cubicBezTo>
                    <a:cubicBezTo>
                      <a:pt x="0" y="200"/>
                      <a:pt x="60" y="260"/>
                      <a:pt x="131" y="261"/>
                    </a:cubicBezTo>
                    <a:cubicBezTo>
                      <a:pt x="132" y="261"/>
                      <a:pt x="132" y="261"/>
                      <a:pt x="133" y="261"/>
                    </a:cubicBezTo>
                    <a:cubicBezTo>
                      <a:pt x="204" y="261"/>
                      <a:pt x="265" y="202"/>
                      <a:pt x="266" y="133"/>
                    </a:cubicBezTo>
                    <a:cubicBezTo>
                      <a:pt x="266" y="65"/>
                      <a:pt x="204"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2" name="Google Shape;572;p25"/>
              <p:cNvSpPr/>
              <p:nvPr/>
            </p:nvSpPr>
            <p:spPr>
              <a:xfrm>
                <a:off x="5087" y="1505"/>
                <a:ext cx="63" cy="63"/>
              </a:xfrm>
              <a:custGeom>
                <a:avLst/>
                <a:gdLst/>
                <a:ahLst/>
                <a:cxnLst/>
                <a:rect l="l" t="t" r="r" b="b"/>
                <a:pathLst>
                  <a:path w="260" h="261" extrusionOk="0">
                    <a:moveTo>
                      <a:pt x="130" y="0"/>
                    </a:moveTo>
                    <a:cubicBezTo>
                      <a:pt x="59" y="0"/>
                      <a:pt x="1" y="58"/>
                      <a:pt x="1" y="130"/>
                    </a:cubicBezTo>
                    <a:cubicBezTo>
                      <a:pt x="0" y="204"/>
                      <a:pt x="57" y="261"/>
                      <a:pt x="130" y="261"/>
                    </a:cubicBezTo>
                    <a:cubicBezTo>
                      <a:pt x="130" y="261"/>
                      <a:pt x="131" y="261"/>
                      <a:pt x="131" y="261"/>
                    </a:cubicBezTo>
                    <a:cubicBezTo>
                      <a:pt x="205" y="260"/>
                      <a:pt x="260" y="202"/>
                      <a:pt x="259" y="127"/>
                    </a:cubicBezTo>
                    <a:cubicBezTo>
                      <a:pt x="257" y="57"/>
                      <a:pt x="202" y="2"/>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3" name="Google Shape;573;p25"/>
              <p:cNvSpPr/>
              <p:nvPr/>
            </p:nvSpPr>
            <p:spPr>
              <a:xfrm>
                <a:off x="1740" y="1578"/>
                <a:ext cx="63" cy="63"/>
              </a:xfrm>
              <a:custGeom>
                <a:avLst/>
                <a:gdLst/>
                <a:ahLst/>
                <a:cxnLst/>
                <a:rect l="l" t="t" r="r" b="b"/>
                <a:pathLst>
                  <a:path w="263" h="260" extrusionOk="0">
                    <a:moveTo>
                      <a:pt x="132" y="0"/>
                    </a:moveTo>
                    <a:cubicBezTo>
                      <a:pt x="132" y="0"/>
                      <a:pt x="131" y="0"/>
                      <a:pt x="131" y="0"/>
                    </a:cubicBezTo>
                    <a:cubicBezTo>
                      <a:pt x="61" y="1"/>
                      <a:pt x="0" y="64"/>
                      <a:pt x="1" y="135"/>
                    </a:cubicBezTo>
                    <a:cubicBezTo>
                      <a:pt x="2" y="204"/>
                      <a:pt x="58" y="260"/>
                      <a:pt x="124" y="260"/>
                    </a:cubicBezTo>
                    <a:cubicBezTo>
                      <a:pt x="125" y="260"/>
                      <a:pt x="127" y="260"/>
                      <a:pt x="128" y="260"/>
                    </a:cubicBezTo>
                    <a:cubicBezTo>
                      <a:pt x="208" y="257"/>
                      <a:pt x="261" y="206"/>
                      <a:pt x="262" y="133"/>
                    </a:cubicBezTo>
                    <a:cubicBezTo>
                      <a:pt x="263" y="63"/>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4" name="Google Shape;574;p25"/>
              <p:cNvSpPr/>
              <p:nvPr/>
            </p:nvSpPr>
            <p:spPr>
              <a:xfrm>
                <a:off x="3592" y="1578"/>
                <a:ext cx="63" cy="64"/>
              </a:xfrm>
              <a:custGeom>
                <a:avLst/>
                <a:gdLst/>
                <a:ahLst/>
                <a:cxnLst/>
                <a:rect l="l" t="t" r="r" b="b"/>
                <a:pathLst>
                  <a:path w="262" h="265" extrusionOk="0">
                    <a:moveTo>
                      <a:pt x="130" y="0"/>
                    </a:moveTo>
                    <a:cubicBezTo>
                      <a:pt x="129" y="0"/>
                      <a:pt x="128" y="0"/>
                      <a:pt x="127" y="0"/>
                    </a:cubicBezTo>
                    <a:cubicBezTo>
                      <a:pt x="56" y="2"/>
                      <a:pt x="0" y="62"/>
                      <a:pt x="1" y="135"/>
                    </a:cubicBezTo>
                    <a:cubicBezTo>
                      <a:pt x="3" y="207"/>
                      <a:pt x="60" y="265"/>
                      <a:pt x="129" y="265"/>
                    </a:cubicBezTo>
                    <a:cubicBezTo>
                      <a:pt x="130" y="265"/>
                      <a:pt x="132" y="265"/>
                      <a:pt x="133" y="265"/>
                    </a:cubicBezTo>
                    <a:cubicBezTo>
                      <a:pt x="202" y="262"/>
                      <a:pt x="262" y="199"/>
                      <a:pt x="260" y="129"/>
                    </a:cubicBezTo>
                    <a:cubicBezTo>
                      <a:pt x="258" y="60"/>
                      <a:pt x="197"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5" name="Google Shape;575;p25"/>
              <p:cNvSpPr/>
              <p:nvPr/>
            </p:nvSpPr>
            <p:spPr>
              <a:xfrm>
                <a:off x="4873" y="1578"/>
                <a:ext cx="64" cy="64"/>
              </a:xfrm>
              <a:custGeom>
                <a:avLst/>
                <a:gdLst/>
                <a:ahLst/>
                <a:cxnLst/>
                <a:rect l="l" t="t" r="r" b="b"/>
                <a:pathLst>
                  <a:path w="263" h="265" extrusionOk="0">
                    <a:moveTo>
                      <a:pt x="132" y="0"/>
                    </a:moveTo>
                    <a:cubicBezTo>
                      <a:pt x="64" y="0"/>
                      <a:pt x="1" y="63"/>
                      <a:pt x="1" y="132"/>
                    </a:cubicBezTo>
                    <a:cubicBezTo>
                      <a:pt x="0" y="201"/>
                      <a:pt x="62" y="264"/>
                      <a:pt x="131" y="265"/>
                    </a:cubicBezTo>
                    <a:cubicBezTo>
                      <a:pt x="131" y="265"/>
                      <a:pt x="131" y="265"/>
                      <a:pt x="132" y="265"/>
                    </a:cubicBezTo>
                    <a:cubicBezTo>
                      <a:pt x="200" y="265"/>
                      <a:pt x="262" y="203"/>
                      <a:pt x="263" y="133"/>
                    </a:cubicBezTo>
                    <a:cubicBezTo>
                      <a:pt x="263" y="63"/>
                      <a:pt x="202" y="1"/>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6" name="Google Shape;576;p25"/>
              <p:cNvSpPr/>
              <p:nvPr/>
            </p:nvSpPr>
            <p:spPr>
              <a:xfrm>
                <a:off x="1883" y="1652"/>
                <a:ext cx="63" cy="63"/>
              </a:xfrm>
              <a:custGeom>
                <a:avLst/>
                <a:gdLst/>
                <a:ahLst/>
                <a:cxnLst/>
                <a:rect l="l" t="t" r="r" b="b"/>
                <a:pathLst>
                  <a:path w="260" h="263" extrusionOk="0">
                    <a:moveTo>
                      <a:pt x="130" y="0"/>
                    </a:moveTo>
                    <a:cubicBezTo>
                      <a:pt x="59" y="0"/>
                      <a:pt x="1" y="59"/>
                      <a:pt x="1" y="131"/>
                    </a:cubicBezTo>
                    <a:cubicBezTo>
                      <a:pt x="0" y="204"/>
                      <a:pt x="57" y="263"/>
                      <a:pt x="129" y="263"/>
                    </a:cubicBezTo>
                    <a:cubicBezTo>
                      <a:pt x="129" y="263"/>
                      <a:pt x="129" y="263"/>
                      <a:pt x="130" y="263"/>
                    </a:cubicBezTo>
                    <a:cubicBezTo>
                      <a:pt x="199" y="263"/>
                      <a:pt x="259" y="203"/>
                      <a:pt x="259" y="132"/>
                    </a:cubicBezTo>
                    <a:cubicBezTo>
                      <a:pt x="260" y="62"/>
                      <a:pt x="200"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7" name="Google Shape;577;p25"/>
              <p:cNvSpPr/>
              <p:nvPr/>
            </p:nvSpPr>
            <p:spPr>
              <a:xfrm>
                <a:off x="3592" y="1652"/>
                <a:ext cx="63" cy="63"/>
              </a:xfrm>
              <a:custGeom>
                <a:avLst/>
                <a:gdLst/>
                <a:ahLst/>
                <a:cxnLst/>
                <a:rect l="l" t="t" r="r" b="b"/>
                <a:pathLst>
                  <a:path w="261" h="263" extrusionOk="0">
                    <a:moveTo>
                      <a:pt x="129" y="0"/>
                    </a:moveTo>
                    <a:cubicBezTo>
                      <a:pt x="60" y="0"/>
                      <a:pt x="2" y="57"/>
                      <a:pt x="1" y="129"/>
                    </a:cubicBezTo>
                    <a:cubicBezTo>
                      <a:pt x="0" y="202"/>
                      <a:pt x="56" y="261"/>
                      <a:pt x="127" y="263"/>
                    </a:cubicBezTo>
                    <a:cubicBezTo>
                      <a:pt x="128" y="263"/>
                      <a:pt x="129" y="263"/>
                      <a:pt x="130" y="263"/>
                    </a:cubicBezTo>
                    <a:cubicBezTo>
                      <a:pt x="198" y="263"/>
                      <a:pt x="259" y="204"/>
                      <a:pt x="260" y="134"/>
                    </a:cubicBezTo>
                    <a:cubicBezTo>
                      <a:pt x="261" y="64"/>
                      <a:pt x="202" y="2"/>
                      <a:pt x="133" y="0"/>
                    </a:cubicBezTo>
                    <a:cubicBezTo>
                      <a:pt x="132" y="0"/>
                      <a:pt x="13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8" name="Google Shape;578;p25"/>
              <p:cNvSpPr/>
              <p:nvPr/>
            </p:nvSpPr>
            <p:spPr>
              <a:xfrm>
                <a:off x="3948" y="1652"/>
                <a:ext cx="63" cy="63"/>
              </a:xfrm>
              <a:custGeom>
                <a:avLst/>
                <a:gdLst/>
                <a:ahLst/>
                <a:cxnLst/>
                <a:rect l="l" t="t" r="r" b="b"/>
                <a:pathLst>
                  <a:path w="263" h="263" extrusionOk="0">
                    <a:moveTo>
                      <a:pt x="131" y="0"/>
                    </a:moveTo>
                    <a:cubicBezTo>
                      <a:pt x="130" y="0"/>
                      <a:pt x="128" y="0"/>
                      <a:pt x="127" y="0"/>
                    </a:cubicBezTo>
                    <a:cubicBezTo>
                      <a:pt x="56" y="2"/>
                      <a:pt x="0" y="63"/>
                      <a:pt x="2" y="135"/>
                    </a:cubicBezTo>
                    <a:cubicBezTo>
                      <a:pt x="3" y="206"/>
                      <a:pt x="62" y="263"/>
                      <a:pt x="130" y="263"/>
                    </a:cubicBezTo>
                    <a:cubicBezTo>
                      <a:pt x="132" y="263"/>
                      <a:pt x="133" y="263"/>
                      <a:pt x="135" y="263"/>
                    </a:cubicBezTo>
                    <a:cubicBezTo>
                      <a:pt x="204" y="261"/>
                      <a:pt x="263" y="197"/>
                      <a:pt x="261" y="128"/>
                    </a:cubicBezTo>
                    <a:cubicBezTo>
                      <a:pt x="260" y="59"/>
                      <a:pt x="198"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79" name="Google Shape;579;p25"/>
              <p:cNvSpPr/>
              <p:nvPr/>
            </p:nvSpPr>
            <p:spPr>
              <a:xfrm>
                <a:off x="4091" y="1652"/>
                <a:ext cx="62" cy="63"/>
              </a:xfrm>
              <a:custGeom>
                <a:avLst/>
                <a:gdLst/>
                <a:ahLst/>
                <a:cxnLst/>
                <a:rect l="l" t="t" r="r" b="b"/>
                <a:pathLst>
                  <a:path w="259" h="263" extrusionOk="0">
                    <a:moveTo>
                      <a:pt x="130" y="0"/>
                    </a:moveTo>
                    <a:cubicBezTo>
                      <a:pt x="129" y="0"/>
                      <a:pt x="128" y="0"/>
                      <a:pt x="127" y="0"/>
                    </a:cubicBezTo>
                    <a:cubicBezTo>
                      <a:pt x="57" y="2"/>
                      <a:pt x="0" y="65"/>
                      <a:pt x="1" y="137"/>
                    </a:cubicBezTo>
                    <a:cubicBezTo>
                      <a:pt x="2" y="206"/>
                      <a:pt x="60" y="263"/>
                      <a:pt x="129" y="263"/>
                    </a:cubicBezTo>
                    <a:cubicBezTo>
                      <a:pt x="129" y="263"/>
                      <a:pt x="129" y="263"/>
                      <a:pt x="129" y="263"/>
                    </a:cubicBezTo>
                    <a:cubicBezTo>
                      <a:pt x="200" y="263"/>
                      <a:pt x="259" y="202"/>
                      <a:pt x="259" y="131"/>
                    </a:cubicBezTo>
                    <a:cubicBezTo>
                      <a:pt x="258" y="60"/>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0" name="Google Shape;580;p25"/>
              <p:cNvSpPr/>
              <p:nvPr/>
            </p:nvSpPr>
            <p:spPr>
              <a:xfrm>
                <a:off x="4731" y="1652"/>
                <a:ext cx="63" cy="63"/>
              </a:xfrm>
              <a:custGeom>
                <a:avLst/>
                <a:gdLst/>
                <a:ahLst/>
                <a:cxnLst/>
                <a:rect l="l" t="t" r="r" b="b"/>
                <a:pathLst>
                  <a:path w="261" h="263" extrusionOk="0">
                    <a:moveTo>
                      <a:pt x="130" y="0"/>
                    </a:moveTo>
                    <a:cubicBezTo>
                      <a:pt x="61" y="0"/>
                      <a:pt x="1" y="60"/>
                      <a:pt x="0" y="131"/>
                    </a:cubicBezTo>
                    <a:cubicBezTo>
                      <a:pt x="0" y="199"/>
                      <a:pt x="55" y="259"/>
                      <a:pt x="123" y="263"/>
                    </a:cubicBezTo>
                    <a:cubicBezTo>
                      <a:pt x="126" y="263"/>
                      <a:pt x="128" y="263"/>
                      <a:pt x="131" y="263"/>
                    </a:cubicBezTo>
                    <a:cubicBezTo>
                      <a:pt x="198" y="263"/>
                      <a:pt x="256" y="207"/>
                      <a:pt x="259" y="137"/>
                    </a:cubicBezTo>
                    <a:cubicBezTo>
                      <a:pt x="261" y="63"/>
                      <a:pt x="205"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1" name="Google Shape;581;p25"/>
              <p:cNvSpPr/>
              <p:nvPr/>
            </p:nvSpPr>
            <p:spPr>
              <a:xfrm>
                <a:off x="4945" y="1652"/>
                <a:ext cx="63" cy="63"/>
              </a:xfrm>
              <a:custGeom>
                <a:avLst/>
                <a:gdLst/>
                <a:ahLst/>
                <a:cxnLst/>
                <a:rect l="l" t="t" r="r" b="b"/>
                <a:pathLst>
                  <a:path w="260" h="263" extrusionOk="0">
                    <a:moveTo>
                      <a:pt x="129" y="0"/>
                    </a:moveTo>
                    <a:cubicBezTo>
                      <a:pt x="60" y="0"/>
                      <a:pt x="2" y="58"/>
                      <a:pt x="1" y="130"/>
                    </a:cubicBezTo>
                    <a:cubicBezTo>
                      <a:pt x="0" y="204"/>
                      <a:pt x="57" y="263"/>
                      <a:pt x="130" y="263"/>
                    </a:cubicBezTo>
                    <a:cubicBezTo>
                      <a:pt x="130" y="263"/>
                      <a:pt x="130" y="263"/>
                      <a:pt x="130" y="263"/>
                    </a:cubicBezTo>
                    <a:cubicBezTo>
                      <a:pt x="200" y="263"/>
                      <a:pt x="260" y="202"/>
                      <a:pt x="259" y="130"/>
                    </a:cubicBezTo>
                    <a:cubicBezTo>
                      <a:pt x="258" y="62"/>
                      <a:pt x="201" y="2"/>
                      <a:pt x="134" y="0"/>
                    </a:cubicBezTo>
                    <a:cubicBezTo>
                      <a:pt x="132" y="0"/>
                      <a:pt x="13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2" name="Google Shape;582;p25"/>
              <p:cNvSpPr/>
              <p:nvPr/>
            </p:nvSpPr>
            <p:spPr>
              <a:xfrm>
                <a:off x="5087" y="1652"/>
                <a:ext cx="63" cy="63"/>
              </a:xfrm>
              <a:custGeom>
                <a:avLst/>
                <a:gdLst/>
                <a:ahLst/>
                <a:cxnLst/>
                <a:rect l="l" t="t" r="r" b="b"/>
                <a:pathLst>
                  <a:path w="259" h="263" extrusionOk="0">
                    <a:moveTo>
                      <a:pt x="130" y="0"/>
                    </a:moveTo>
                    <a:cubicBezTo>
                      <a:pt x="130" y="0"/>
                      <a:pt x="130" y="0"/>
                      <a:pt x="130" y="0"/>
                    </a:cubicBezTo>
                    <a:cubicBezTo>
                      <a:pt x="60" y="0"/>
                      <a:pt x="0" y="61"/>
                      <a:pt x="1" y="132"/>
                    </a:cubicBezTo>
                    <a:cubicBezTo>
                      <a:pt x="1" y="204"/>
                      <a:pt x="59" y="263"/>
                      <a:pt x="130" y="263"/>
                    </a:cubicBezTo>
                    <a:cubicBezTo>
                      <a:pt x="130" y="263"/>
                      <a:pt x="130" y="263"/>
                      <a:pt x="130" y="263"/>
                    </a:cubicBezTo>
                    <a:cubicBezTo>
                      <a:pt x="202" y="263"/>
                      <a:pt x="259" y="204"/>
                      <a:pt x="259" y="131"/>
                    </a:cubicBezTo>
                    <a:cubicBezTo>
                      <a:pt x="259" y="60"/>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3" name="Google Shape;583;p25"/>
              <p:cNvSpPr/>
              <p:nvPr/>
            </p:nvSpPr>
            <p:spPr>
              <a:xfrm>
                <a:off x="5229" y="1652"/>
                <a:ext cx="63" cy="63"/>
              </a:xfrm>
              <a:custGeom>
                <a:avLst/>
                <a:gdLst/>
                <a:ahLst/>
                <a:cxnLst/>
                <a:rect l="l" t="t" r="r" b="b"/>
                <a:pathLst>
                  <a:path w="263" h="263" extrusionOk="0">
                    <a:moveTo>
                      <a:pt x="132" y="0"/>
                    </a:moveTo>
                    <a:cubicBezTo>
                      <a:pt x="65" y="0"/>
                      <a:pt x="4" y="60"/>
                      <a:pt x="2" y="128"/>
                    </a:cubicBezTo>
                    <a:cubicBezTo>
                      <a:pt x="0" y="198"/>
                      <a:pt x="60" y="261"/>
                      <a:pt x="129" y="263"/>
                    </a:cubicBezTo>
                    <a:cubicBezTo>
                      <a:pt x="130" y="263"/>
                      <a:pt x="132" y="263"/>
                      <a:pt x="133" y="263"/>
                    </a:cubicBezTo>
                    <a:cubicBezTo>
                      <a:pt x="202" y="263"/>
                      <a:pt x="260" y="206"/>
                      <a:pt x="261" y="135"/>
                    </a:cubicBezTo>
                    <a:cubicBezTo>
                      <a:pt x="263" y="62"/>
                      <a:pt x="207"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4" name="Google Shape;584;p25"/>
              <p:cNvSpPr/>
              <p:nvPr/>
            </p:nvSpPr>
            <p:spPr>
              <a:xfrm>
                <a:off x="5301" y="1652"/>
                <a:ext cx="63" cy="63"/>
              </a:xfrm>
              <a:custGeom>
                <a:avLst/>
                <a:gdLst/>
                <a:ahLst/>
                <a:cxnLst/>
                <a:rect l="l" t="t" r="r" b="b"/>
                <a:pathLst>
                  <a:path w="262" h="263" extrusionOk="0">
                    <a:moveTo>
                      <a:pt x="130" y="0"/>
                    </a:moveTo>
                    <a:cubicBezTo>
                      <a:pt x="130" y="0"/>
                      <a:pt x="129" y="0"/>
                      <a:pt x="129" y="0"/>
                    </a:cubicBezTo>
                    <a:cubicBezTo>
                      <a:pt x="57" y="1"/>
                      <a:pt x="0" y="61"/>
                      <a:pt x="1" y="133"/>
                    </a:cubicBezTo>
                    <a:cubicBezTo>
                      <a:pt x="2" y="206"/>
                      <a:pt x="60" y="263"/>
                      <a:pt x="130" y="263"/>
                    </a:cubicBezTo>
                    <a:cubicBezTo>
                      <a:pt x="131" y="263"/>
                      <a:pt x="132" y="263"/>
                      <a:pt x="132" y="263"/>
                    </a:cubicBezTo>
                    <a:cubicBezTo>
                      <a:pt x="202" y="262"/>
                      <a:pt x="262" y="200"/>
                      <a:pt x="261" y="130"/>
                    </a:cubicBezTo>
                    <a:cubicBezTo>
                      <a:pt x="260" y="60"/>
                      <a:pt x="199"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5" name="Google Shape;585;p25"/>
              <p:cNvSpPr/>
              <p:nvPr/>
            </p:nvSpPr>
            <p:spPr>
              <a:xfrm>
                <a:off x="5443" y="1652"/>
                <a:ext cx="63" cy="63"/>
              </a:xfrm>
              <a:custGeom>
                <a:avLst/>
                <a:gdLst/>
                <a:ahLst/>
                <a:cxnLst/>
                <a:rect l="l" t="t" r="r" b="b"/>
                <a:pathLst>
                  <a:path w="260" h="263" extrusionOk="0">
                    <a:moveTo>
                      <a:pt x="131" y="0"/>
                    </a:moveTo>
                    <a:cubicBezTo>
                      <a:pt x="130" y="0"/>
                      <a:pt x="129" y="0"/>
                      <a:pt x="128" y="0"/>
                    </a:cubicBezTo>
                    <a:cubicBezTo>
                      <a:pt x="57" y="2"/>
                      <a:pt x="0" y="63"/>
                      <a:pt x="2" y="137"/>
                    </a:cubicBezTo>
                    <a:cubicBezTo>
                      <a:pt x="5" y="207"/>
                      <a:pt x="63" y="263"/>
                      <a:pt x="130" y="263"/>
                    </a:cubicBezTo>
                    <a:cubicBezTo>
                      <a:pt x="133" y="263"/>
                      <a:pt x="135" y="263"/>
                      <a:pt x="138" y="263"/>
                    </a:cubicBezTo>
                    <a:cubicBezTo>
                      <a:pt x="206" y="259"/>
                      <a:pt x="260" y="200"/>
                      <a:pt x="260" y="131"/>
                    </a:cubicBezTo>
                    <a:cubicBezTo>
                      <a:pt x="260" y="60"/>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6" name="Google Shape;586;p25"/>
              <p:cNvSpPr/>
              <p:nvPr/>
            </p:nvSpPr>
            <p:spPr>
              <a:xfrm>
                <a:off x="5585" y="1652"/>
                <a:ext cx="63" cy="63"/>
              </a:xfrm>
              <a:custGeom>
                <a:avLst/>
                <a:gdLst/>
                <a:ahLst/>
                <a:cxnLst/>
                <a:rect l="l" t="t" r="r" b="b"/>
                <a:pathLst>
                  <a:path w="261" h="263" extrusionOk="0">
                    <a:moveTo>
                      <a:pt x="132" y="0"/>
                    </a:moveTo>
                    <a:cubicBezTo>
                      <a:pt x="130" y="0"/>
                      <a:pt x="129" y="0"/>
                      <a:pt x="128" y="0"/>
                    </a:cubicBezTo>
                    <a:cubicBezTo>
                      <a:pt x="58" y="2"/>
                      <a:pt x="0" y="64"/>
                      <a:pt x="2" y="135"/>
                    </a:cubicBezTo>
                    <a:cubicBezTo>
                      <a:pt x="3" y="205"/>
                      <a:pt x="63" y="263"/>
                      <a:pt x="131" y="263"/>
                    </a:cubicBezTo>
                    <a:cubicBezTo>
                      <a:pt x="132" y="263"/>
                      <a:pt x="133" y="263"/>
                      <a:pt x="135" y="263"/>
                    </a:cubicBezTo>
                    <a:cubicBezTo>
                      <a:pt x="206" y="261"/>
                      <a:pt x="261" y="202"/>
                      <a:pt x="260" y="128"/>
                    </a:cubicBezTo>
                    <a:cubicBezTo>
                      <a:pt x="258" y="57"/>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7" name="Google Shape;587;p25"/>
              <p:cNvSpPr/>
              <p:nvPr/>
            </p:nvSpPr>
            <p:spPr>
              <a:xfrm>
                <a:off x="1812" y="1726"/>
                <a:ext cx="63" cy="62"/>
              </a:xfrm>
              <a:custGeom>
                <a:avLst/>
                <a:gdLst/>
                <a:ahLst/>
                <a:cxnLst/>
                <a:rect l="l" t="t" r="r" b="b"/>
                <a:pathLst>
                  <a:path w="263" h="260" extrusionOk="0">
                    <a:moveTo>
                      <a:pt x="131" y="0"/>
                    </a:moveTo>
                    <a:cubicBezTo>
                      <a:pt x="58" y="0"/>
                      <a:pt x="0" y="58"/>
                      <a:pt x="0" y="129"/>
                    </a:cubicBezTo>
                    <a:cubicBezTo>
                      <a:pt x="0" y="200"/>
                      <a:pt x="60" y="260"/>
                      <a:pt x="131" y="260"/>
                    </a:cubicBezTo>
                    <a:cubicBezTo>
                      <a:pt x="131" y="260"/>
                      <a:pt x="132" y="260"/>
                      <a:pt x="132" y="260"/>
                    </a:cubicBezTo>
                    <a:cubicBezTo>
                      <a:pt x="201" y="260"/>
                      <a:pt x="258" y="204"/>
                      <a:pt x="261" y="134"/>
                    </a:cubicBezTo>
                    <a:cubicBezTo>
                      <a:pt x="263" y="61"/>
                      <a:pt x="206" y="2"/>
                      <a:pt x="133"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8" name="Google Shape;588;p25"/>
              <p:cNvSpPr/>
              <p:nvPr/>
            </p:nvSpPr>
            <p:spPr>
              <a:xfrm>
                <a:off x="2025" y="1726"/>
                <a:ext cx="63" cy="62"/>
              </a:xfrm>
              <a:custGeom>
                <a:avLst/>
                <a:gdLst/>
                <a:ahLst/>
                <a:cxnLst/>
                <a:rect l="l" t="t" r="r" b="b"/>
                <a:pathLst>
                  <a:path w="262" h="259" extrusionOk="0">
                    <a:moveTo>
                      <a:pt x="132" y="0"/>
                    </a:moveTo>
                    <a:cubicBezTo>
                      <a:pt x="61" y="0"/>
                      <a:pt x="6" y="53"/>
                      <a:pt x="3" y="123"/>
                    </a:cubicBezTo>
                    <a:cubicBezTo>
                      <a:pt x="0" y="197"/>
                      <a:pt x="55" y="257"/>
                      <a:pt x="128" y="259"/>
                    </a:cubicBezTo>
                    <a:cubicBezTo>
                      <a:pt x="129" y="259"/>
                      <a:pt x="131" y="259"/>
                      <a:pt x="132" y="259"/>
                    </a:cubicBezTo>
                    <a:cubicBezTo>
                      <a:pt x="203" y="259"/>
                      <a:pt x="259" y="204"/>
                      <a:pt x="261" y="131"/>
                    </a:cubicBezTo>
                    <a:cubicBezTo>
                      <a:pt x="262" y="56"/>
                      <a:pt x="206"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89" name="Google Shape;589;p25"/>
              <p:cNvSpPr/>
              <p:nvPr/>
            </p:nvSpPr>
            <p:spPr>
              <a:xfrm>
                <a:off x="2096" y="1726"/>
                <a:ext cx="64" cy="62"/>
              </a:xfrm>
              <a:custGeom>
                <a:avLst/>
                <a:gdLst/>
                <a:ahLst/>
                <a:cxnLst/>
                <a:rect l="l" t="t" r="r" b="b"/>
                <a:pathLst>
                  <a:path w="264" h="260" extrusionOk="0">
                    <a:moveTo>
                      <a:pt x="132" y="0"/>
                    </a:moveTo>
                    <a:cubicBezTo>
                      <a:pt x="132" y="0"/>
                      <a:pt x="131" y="0"/>
                      <a:pt x="131" y="0"/>
                    </a:cubicBezTo>
                    <a:cubicBezTo>
                      <a:pt x="59" y="1"/>
                      <a:pt x="0" y="59"/>
                      <a:pt x="0" y="130"/>
                    </a:cubicBezTo>
                    <a:cubicBezTo>
                      <a:pt x="0" y="199"/>
                      <a:pt x="62" y="260"/>
                      <a:pt x="132" y="260"/>
                    </a:cubicBezTo>
                    <a:cubicBezTo>
                      <a:pt x="132" y="260"/>
                      <a:pt x="132" y="260"/>
                      <a:pt x="132" y="260"/>
                    </a:cubicBezTo>
                    <a:cubicBezTo>
                      <a:pt x="202" y="260"/>
                      <a:pt x="264" y="198"/>
                      <a:pt x="264" y="129"/>
                    </a:cubicBezTo>
                    <a:cubicBezTo>
                      <a:pt x="264" y="59"/>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0" name="Google Shape;590;p25"/>
              <p:cNvSpPr/>
              <p:nvPr/>
            </p:nvSpPr>
            <p:spPr>
              <a:xfrm>
                <a:off x="2168" y="1726"/>
                <a:ext cx="63" cy="62"/>
              </a:xfrm>
              <a:custGeom>
                <a:avLst/>
                <a:gdLst/>
                <a:ahLst/>
                <a:cxnLst/>
                <a:rect l="l" t="t" r="r" b="b"/>
                <a:pathLst>
                  <a:path w="261" h="259" extrusionOk="0">
                    <a:moveTo>
                      <a:pt x="131" y="0"/>
                    </a:moveTo>
                    <a:cubicBezTo>
                      <a:pt x="57" y="0"/>
                      <a:pt x="0" y="56"/>
                      <a:pt x="0" y="129"/>
                    </a:cubicBezTo>
                    <a:cubicBezTo>
                      <a:pt x="0" y="200"/>
                      <a:pt x="59" y="259"/>
                      <a:pt x="130" y="259"/>
                    </a:cubicBezTo>
                    <a:cubicBezTo>
                      <a:pt x="131" y="259"/>
                      <a:pt x="132" y="259"/>
                      <a:pt x="132" y="259"/>
                    </a:cubicBezTo>
                    <a:cubicBezTo>
                      <a:pt x="205" y="258"/>
                      <a:pt x="261" y="200"/>
                      <a:pt x="259" y="125"/>
                    </a:cubicBezTo>
                    <a:cubicBezTo>
                      <a:pt x="258" y="54"/>
                      <a:pt x="203"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1" name="Google Shape;591;p25"/>
              <p:cNvSpPr/>
              <p:nvPr/>
            </p:nvSpPr>
            <p:spPr>
              <a:xfrm>
                <a:off x="2239" y="1726"/>
                <a:ext cx="63" cy="62"/>
              </a:xfrm>
              <a:custGeom>
                <a:avLst/>
                <a:gdLst/>
                <a:ahLst/>
                <a:cxnLst/>
                <a:rect l="l" t="t" r="r" b="b"/>
                <a:pathLst>
                  <a:path w="262" h="259" extrusionOk="0">
                    <a:moveTo>
                      <a:pt x="129" y="0"/>
                    </a:moveTo>
                    <a:cubicBezTo>
                      <a:pt x="127" y="0"/>
                      <a:pt x="125" y="0"/>
                      <a:pt x="123" y="0"/>
                    </a:cubicBezTo>
                    <a:cubicBezTo>
                      <a:pt x="53" y="3"/>
                      <a:pt x="0" y="59"/>
                      <a:pt x="0" y="129"/>
                    </a:cubicBezTo>
                    <a:cubicBezTo>
                      <a:pt x="1" y="201"/>
                      <a:pt x="58" y="259"/>
                      <a:pt x="129" y="259"/>
                    </a:cubicBezTo>
                    <a:cubicBezTo>
                      <a:pt x="130" y="259"/>
                      <a:pt x="131" y="259"/>
                      <a:pt x="132" y="259"/>
                    </a:cubicBezTo>
                    <a:cubicBezTo>
                      <a:pt x="203" y="258"/>
                      <a:pt x="262" y="196"/>
                      <a:pt x="260" y="125"/>
                    </a:cubicBezTo>
                    <a:cubicBezTo>
                      <a:pt x="258" y="54"/>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2" name="Google Shape;592;p25"/>
              <p:cNvSpPr/>
              <p:nvPr/>
            </p:nvSpPr>
            <p:spPr>
              <a:xfrm>
                <a:off x="3521" y="1726"/>
                <a:ext cx="63" cy="62"/>
              </a:xfrm>
              <a:custGeom>
                <a:avLst/>
                <a:gdLst/>
                <a:ahLst/>
                <a:cxnLst/>
                <a:rect l="l" t="t" r="r" b="b"/>
                <a:pathLst>
                  <a:path w="263" h="259" extrusionOk="0">
                    <a:moveTo>
                      <a:pt x="131" y="0"/>
                    </a:moveTo>
                    <a:cubicBezTo>
                      <a:pt x="58" y="0"/>
                      <a:pt x="0" y="57"/>
                      <a:pt x="0" y="129"/>
                    </a:cubicBezTo>
                    <a:cubicBezTo>
                      <a:pt x="1" y="200"/>
                      <a:pt x="61" y="259"/>
                      <a:pt x="131" y="259"/>
                    </a:cubicBezTo>
                    <a:cubicBezTo>
                      <a:pt x="132" y="259"/>
                      <a:pt x="133" y="259"/>
                      <a:pt x="133" y="259"/>
                    </a:cubicBezTo>
                    <a:cubicBezTo>
                      <a:pt x="206" y="258"/>
                      <a:pt x="263" y="198"/>
                      <a:pt x="261" y="125"/>
                    </a:cubicBezTo>
                    <a:cubicBezTo>
                      <a:pt x="259" y="54"/>
                      <a:pt x="203"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3" name="Google Shape;593;p25"/>
              <p:cNvSpPr/>
              <p:nvPr/>
            </p:nvSpPr>
            <p:spPr>
              <a:xfrm>
                <a:off x="3734" y="1726"/>
                <a:ext cx="63" cy="62"/>
              </a:xfrm>
              <a:custGeom>
                <a:avLst/>
                <a:gdLst/>
                <a:ahLst/>
                <a:cxnLst/>
                <a:rect l="l" t="t" r="r" b="b"/>
                <a:pathLst>
                  <a:path w="261" h="259" extrusionOk="0">
                    <a:moveTo>
                      <a:pt x="132" y="0"/>
                    </a:moveTo>
                    <a:cubicBezTo>
                      <a:pt x="60" y="0"/>
                      <a:pt x="5" y="53"/>
                      <a:pt x="3" y="124"/>
                    </a:cubicBezTo>
                    <a:cubicBezTo>
                      <a:pt x="0" y="198"/>
                      <a:pt x="56" y="258"/>
                      <a:pt x="129" y="259"/>
                    </a:cubicBezTo>
                    <a:cubicBezTo>
                      <a:pt x="130" y="259"/>
                      <a:pt x="131" y="259"/>
                      <a:pt x="132" y="259"/>
                    </a:cubicBezTo>
                    <a:cubicBezTo>
                      <a:pt x="203" y="259"/>
                      <a:pt x="260" y="203"/>
                      <a:pt x="260" y="130"/>
                    </a:cubicBezTo>
                    <a:cubicBezTo>
                      <a:pt x="261" y="59"/>
                      <a:pt x="209" y="3"/>
                      <a:pt x="138" y="0"/>
                    </a:cubicBezTo>
                    <a:cubicBezTo>
                      <a:pt x="136"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4" name="Google Shape;594;p25"/>
              <p:cNvSpPr/>
              <p:nvPr/>
            </p:nvSpPr>
            <p:spPr>
              <a:xfrm>
                <a:off x="4375" y="1726"/>
                <a:ext cx="63" cy="62"/>
              </a:xfrm>
              <a:custGeom>
                <a:avLst/>
                <a:gdLst/>
                <a:ahLst/>
                <a:cxnLst/>
                <a:rect l="l" t="t" r="r" b="b"/>
                <a:pathLst>
                  <a:path w="263" h="260" extrusionOk="0">
                    <a:moveTo>
                      <a:pt x="131" y="0"/>
                    </a:moveTo>
                    <a:cubicBezTo>
                      <a:pt x="59" y="0"/>
                      <a:pt x="2" y="56"/>
                      <a:pt x="1" y="128"/>
                    </a:cubicBezTo>
                    <a:cubicBezTo>
                      <a:pt x="0" y="199"/>
                      <a:pt x="60" y="260"/>
                      <a:pt x="131" y="260"/>
                    </a:cubicBezTo>
                    <a:cubicBezTo>
                      <a:pt x="131" y="260"/>
                      <a:pt x="131" y="260"/>
                      <a:pt x="131" y="260"/>
                    </a:cubicBezTo>
                    <a:cubicBezTo>
                      <a:pt x="201" y="260"/>
                      <a:pt x="257" y="206"/>
                      <a:pt x="260" y="136"/>
                    </a:cubicBezTo>
                    <a:cubicBezTo>
                      <a:pt x="263" y="62"/>
                      <a:pt x="208" y="2"/>
                      <a:pt x="135" y="1"/>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5" name="Google Shape;595;p25"/>
              <p:cNvSpPr/>
              <p:nvPr/>
            </p:nvSpPr>
            <p:spPr>
              <a:xfrm>
                <a:off x="4446" y="1726"/>
                <a:ext cx="63" cy="62"/>
              </a:xfrm>
              <a:custGeom>
                <a:avLst/>
                <a:gdLst/>
                <a:ahLst/>
                <a:cxnLst/>
                <a:rect l="l" t="t" r="r" b="b"/>
                <a:pathLst>
                  <a:path w="261" h="259" extrusionOk="0">
                    <a:moveTo>
                      <a:pt x="130" y="0"/>
                    </a:moveTo>
                    <a:cubicBezTo>
                      <a:pt x="129" y="0"/>
                      <a:pt x="128" y="0"/>
                      <a:pt x="127" y="0"/>
                    </a:cubicBezTo>
                    <a:cubicBezTo>
                      <a:pt x="56" y="1"/>
                      <a:pt x="2" y="56"/>
                      <a:pt x="1" y="127"/>
                    </a:cubicBezTo>
                    <a:cubicBezTo>
                      <a:pt x="0" y="201"/>
                      <a:pt x="57" y="259"/>
                      <a:pt x="130" y="259"/>
                    </a:cubicBezTo>
                    <a:cubicBezTo>
                      <a:pt x="130" y="259"/>
                      <a:pt x="130" y="259"/>
                      <a:pt x="130" y="259"/>
                    </a:cubicBezTo>
                    <a:cubicBezTo>
                      <a:pt x="202" y="259"/>
                      <a:pt x="261" y="199"/>
                      <a:pt x="260" y="127"/>
                    </a:cubicBezTo>
                    <a:cubicBezTo>
                      <a:pt x="259" y="55"/>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6" name="Google Shape;596;p25"/>
              <p:cNvSpPr/>
              <p:nvPr/>
            </p:nvSpPr>
            <p:spPr>
              <a:xfrm>
                <a:off x="4517" y="1726"/>
                <a:ext cx="64" cy="62"/>
              </a:xfrm>
              <a:custGeom>
                <a:avLst/>
                <a:gdLst/>
                <a:ahLst/>
                <a:cxnLst/>
                <a:rect l="l" t="t" r="r" b="b"/>
                <a:pathLst>
                  <a:path w="266" h="260" extrusionOk="0">
                    <a:moveTo>
                      <a:pt x="132" y="0"/>
                    </a:moveTo>
                    <a:cubicBezTo>
                      <a:pt x="59" y="0"/>
                      <a:pt x="1" y="58"/>
                      <a:pt x="0" y="130"/>
                    </a:cubicBezTo>
                    <a:cubicBezTo>
                      <a:pt x="0" y="196"/>
                      <a:pt x="59" y="258"/>
                      <a:pt x="126" y="260"/>
                    </a:cubicBezTo>
                    <a:cubicBezTo>
                      <a:pt x="128" y="260"/>
                      <a:pt x="129" y="260"/>
                      <a:pt x="131" y="260"/>
                    </a:cubicBezTo>
                    <a:cubicBezTo>
                      <a:pt x="200" y="260"/>
                      <a:pt x="261" y="202"/>
                      <a:pt x="263" y="134"/>
                    </a:cubicBezTo>
                    <a:cubicBezTo>
                      <a:pt x="266" y="62"/>
                      <a:pt x="206"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7" name="Google Shape;597;p25"/>
              <p:cNvSpPr/>
              <p:nvPr/>
            </p:nvSpPr>
            <p:spPr>
              <a:xfrm>
                <a:off x="4589" y="1726"/>
                <a:ext cx="63" cy="62"/>
              </a:xfrm>
              <a:custGeom>
                <a:avLst/>
                <a:gdLst/>
                <a:ahLst/>
                <a:cxnLst/>
                <a:rect l="l" t="t" r="r" b="b"/>
                <a:pathLst>
                  <a:path w="261" h="259" extrusionOk="0">
                    <a:moveTo>
                      <a:pt x="130" y="0"/>
                    </a:moveTo>
                    <a:cubicBezTo>
                      <a:pt x="127" y="0"/>
                      <a:pt x="125" y="0"/>
                      <a:pt x="122" y="0"/>
                    </a:cubicBezTo>
                    <a:cubicBezTo>
                      <a:pt x="52" y="3"/>
                      <a:pt x="0" y="59"/>
                      <a:pt x="1" y="130"/>
                    </a:cubicBezTo>
                    <a:cubicBezTo>
                      <a:pt x="2" y="203"/>
                      <a:pt x="58" y="259"/>
                      <a:pt x="129" y="259"/>
                    </a:cubicBezTo>
                    <a:cubicBezTo>
                      <a:pt x="131" y="259"/>
                      <a:pt x="132" y="259"/>
                      <a:pt x="133" y="259"/>
                    </a:cubicBezTo>
                    <a:cubicBezTo>
                      <a:pt x="206" y="257"/>
                      <a:pt x="261" y="198"/>
                      <a:pt x="259" y="124"/>
                    </a:cubicBezTo>
                    <a:cubicBezTo>
                      <a:pt x="256" y="53"/>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8" name="Google Shape;598;p25"/>
              <p:cNvSpPr/>
              <p:nvPr/>
            </p:nvSpPr>
            <p:spPr>
              <a:xfrm>
                <a:off x="4802" y="1726"/>
                <a:ext cx="63" cy="62"/>
              </a:xfrm>
              <a:custGeom>
                <a:avLst/>
                <a:gdLst/>
                <a:ahLst/>
                <a:cxnLst/>
                <a:rect l="l" t="t" r="r" b="b"/>
                <a:pathLst>
                  <a:path w="263" h="259" extrusionOk="0">
                    <a:moveTo>
                      <a:pt x="132" y="0"/>
                    </a:moveTo>
                    <a:cubicBezTo>
                      <a:pt x="131" y="0"/>
                      <a:pt x="131" y="0"/>
                      <a:pt x="131" y="0"/>
                    </a:cubicBezTo>
                    <a:cubicBezTo>
                      <a:pt x="60" y="0"/>
                      <a:pt x="4" y="55"/>
                      <a:pt x="2" y="124"/>
                    </a:cubicBezTo>
                    <a:cubicBezTo>
                      <a:pt x="0" y="197"/>
                      <a:pt x="57" y="258"/>
                      <a:pt x="130" y="259"/>
                    </a:cubicBezTo>
                    <a:cubicBezTo>
                      <a:pt x="130" y="259"/>
                      <a:pt x="131" y="259"/>
                      <a:pt x="132" y="259"/>
                    </a:cubicBezTo>
                    <a:cubicBezTo>
                      <a:pt x="202" y="259"/>
                      <a:pt x="262" y="200"/>
                      <a:pt x="263" y="129"/>
                    </a:cubicBezTo>
                    <a:cubicBezTo>
                      <a:pt x="263" y="58"/>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599" name="Google Shape;599;p25"/>
              <p:cNvSpPr/>
              <p:nvPr/>
            </p:nvSpPr>
            <p:spPr>
              <a:xfrm>
                <a:off x="5158" y="1505"/>
                <a:ext cx="64" cy="63"/>
              </a:xfrm>
              <a:custGeom>
                <a:avLst/>
                <a:gdLst/>
                <a:ahLst/>
                <a:cxnLst/>
                <a:rect l="l" t="t" r="r" b="b"/>
                <a:pathLst>
                  <a:path w="267" h="261" extrusionOk="0">
                    <a:moveTo>
                      <a:pt x="133" y="0"/>
                    </a:moveTo>
                    <a:cubicBezTo>
                      <a:pt x="133" y="0"/>
                      <a:pt x="132" y="0"/>
                      <a:pt x="131" y="0"/>
                    </a:cubicBezTo>
                    <a:cubicBezTo>
                      <a:pt x="61" y="2"/>
                      <a:pt x="0" y="65"/>
                      <a:pt x="2" y="134"/>
                    </a:cubicBezTo>
                    <a:cubicBezTo>
                      <a:pt x="3" y="204"/>
                      <a:pt x="63" y="261"/>
                      <a:pt x="134" y="261"/>
                    </a:cubicBezTo>
                    <a:cubicBezTo>
                      <a:pt x="135" y="261"/>
                      <a:pt x="136" y="261"/>
                      <a:pt x="137" y="261"/>
                    </a:cubicBezTo>
                    <a:cubicBezTo>
                      <a:pt x="208" y="259"/>
                      <a:pt x="267" y="199"/>
                      <a:pt x="265" y="128"/>
                    </a:cubicBezTo>
                    <a:cubicBezTo>
                      <a:pt x="264" y="60"/>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0" name="Google Shape;600;p25"/>
              <p:cNvSpPr/>
              <p:nvPr/>
            </p:nvSpPr>
            <p:spPr>
              <a:xfrm>
                <a:off x="5371" y="1726"/>
                <a:ext cx="64" cy="62"/>
              </a:xfrm>
              <a:custGeom>
                <a:avLst/>
                <a:gdLst/>
                <a:ahLst/>
                <a:cxnLst/>
                <a:rect l="l" t="t" r="r" b="b"/>
                <a:pathLst>
                  <a:path w="266" h="260" extrusionOk="0">
                    <a:moveTo>
                      <a:pt x="133" y="0"/>
                    </a:moveTo>
                    <a:cubicBezTo>
                      <a:pt x="62" y="0"/>
                      <a:pt x="3" y="57"/>
                      <a:pt x="1" y="127"/>
                    </a:cubicBezTo>
                    <a:cubicBezTo>
                      <a:pt x="0" y="196"/>
                      <a:pt x="61" y="259"/>
                      <a:pt x="130" y="260"/>
                    </a:cubicBezTo>
                    <a:cubicBezTo>
                      <a:pt x="131" y="260"/>
                      <a:pt x="132" y="260"/>
                      <a:pt x="133" y="260"/>
                    </a:cubicBezTo>
                    <a:cubicBezTo>
                      <a:pt x="202" y="260"/>
                      <a:pt x="263" y="201"/>
                      <a:pt x="265" y="132"/>
                    </a:cubicBezTo>
                    <a:cubicBezTo>
                      <a:pt x="266" y="62"/>
                      <a:pt x="207" y="2"/>
                      <a:pt x="136"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1" name="Google Shape;601;p25"/>
              <p:cNvSpPr/>
              <p:nvPr/>
            </p:nvSpPr>
            <p:spPr>
              <a:xfrm>
                <a:off x="5443" y="1726"/>
                <a:ext cx="63" cy="62"/>
              </a:xfrm>
              <a:custGeom>
                <a:avLst/>
                <a:gdLst/>
                <a:ahLst/>
                <a:cxnLst/>
                <a:rect l="l" t="t" r="r" b="b"/>
                <a:pathLst>
                  <a:path w="259" h="259" extrusionOk="0">
                    <a:moveTo>
                      <a:pt x="130" y="0"/>
                    </a:moveTo>
                    <a:cubicBezTo>
                      <a:pt x="58" y="0"/>
                      <a:pt x="3" y="53"/>
                      <a:pt x="1" y="125"/>
                    </a:cubicBezTo>
                    <a:cubicBezTo>
                      <a:pt x="0" y="200"/>
                      <a:pt x="55" y="258"/>
                      <a:pt x="128" y="259"/>
                    </a:cubicBezTo>
                    <a:cubicBezTo>
                      <a:pt x="129" y="259"/>
                      <a:pt x="129" y="259"/>
                      <a:pt x="130" y="259"/>
                    </a:cubicBezTo>
                    <a:cubicBezTo>
                      <a:pt x="202" y="259"/>
                      <a:pt x="259" y="202"/>
                      <a:pt x="259" y="129"/>
                    </a:cubicBezTo>
                    <a:cubicBezTo>
                      <a:pt x="259" y="58"/>
                      <a:pt x="207" y="3"/>
                      <a:pt x="136" y="0"/>
                    </a:cubicBezTo>
                    <a:cubicBezTo>
                      <a:pt x="134" y="0"/>
                      <a:pt x="13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2" name="Google Shape;602;p25"/>
              <p:cNvSpPr/>
              <p:nvPr/>
            </p:nvSpPr>
            <p:spPr>
              <a:xfrm>
                <a:off x="5656" y="1726"/>
                <a:ext cx="64" cy="62"/>
              </a:xfrm>
              <a:custGeom>
                <a:avLst/>
                <a:gdLst/>
                <a:ahLst/>
                <a:cxnLst/>
                <a:rect l="l" t="t" r="r" b="b"/>
                <a:pathLst>
                  <a:path w="265" h="259" extrusionOk="0">
                    <a:moveTo>
                      <a:pt x="133" y="0"/>
                    </a:moveTo>
                    <a:cubicBezTo>
                      <a:pt x="132" y="0"/>
                      <a:pt x="131" y="0"/>
                      <a:pt x="130" y="0"/>
                    </a:cubicBezTo>
                    <a:cubicBezTo>
                      <a:pt x="57" y="1"/>
                      <a:pt x="0" y="62"/>
                      <a:pt x="3" y="134"/>
                    </a:cubicBezTo>
                    <a:cubicBezTo>
                      <a:pt x="6" y="204"/>
                      <a:pt x="63" y="258"/>
                      <a:pt x="133" y="259"/>
                    </a:cubicBezTo>
                    <a:cubicBezTo>
                      <a:pt x="133" y="259"/>
                      <a:pt x="133" y="259"/>
                      <a:pt x="134" y="259"/>
                    </a:cubicBezTo>
                    <a:cubicBezTo>
                      <a:pt x="204" y="259"/>
                      <a:pt x="265" y="197"/>
                      <a:pt x="264" y="127"/>
                    </a:cubicBezTo>
                    <a:cubicBezTo>
                      <a:pt x="263"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3" name="Google Shape;603;p25"/>
              <p:cNvSpPr/>
              <p:nvPr/>
            </p:nvSpPr>
            <p:spPr>
              <a:xfrm>
                <a:off x="5728" y="1726"/>
                <a:ext cx="63" cy="62"/>
              </a:xfrm>
              <a:custGeom>
                <a:avLst/>
                <a:gdLst/>
                <a:ahLst/>
                <a:cxnLst/>
                <a:rect l="l" t="t" r="r" b="b"/>
                <a:pathLst>
                  <a:path w="264" h="259" extrusionOk="0">
                    <a:moveTo>
                      <a:pt x="132" y="0"/>
                    </a:moveTo>
                    <a:cubicBezTo>
                      <a:pt x="59" y="0"/>
                      <a:pt x="0" y="58"/>
                      <a:pt x="1" y="130"/>
                    </a:cubicBezTo>
                    <a:cubicBezTo>
                      <a:pt x="2" y="200"/>
                      <a:pt x="62" y="259"/>
                      <a:pt x="132" y="259"/>
                    </a:cubicBezTo>
                    <a:cubicBezTo>
                      <a:pt x="133" y="259"/>
                      <a:pt x="134" y="259"/>
                      <a:pt x="134" y="259"/>
                    </a:cubicBezTo>
                    <a:cubicBezTo>
                      <a:pt x="207" y="258"/>
                      <a:pt x="264" y="197"/>
                      <a:pt x="262" y="124"/>
                    </a:cubicBezTo>
                    <a:cubicBezTo>
                      <a:pt x="259" y="54"/>
                      <a:pt x="204" y="0"/>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4" name="Google Shape;604;p25"/>
              <p:cNvSpPr/>
              <p:nvPr/>
            </p:nvSpPr>
            <p:spPr>
              <a:xfrm>
                <a:off x="2095" y="1799"/>
                <a:ext cx="65" cy="62"/>
              </a:xfrm>
              <a:custGeom>
                <a:avLst/>
                <a:gdLst/>
                <a:ahLst/>
                <a:cxnLst/>
                <a:rect l="l" t="t" r="r" b="b"/>
                <a:pathLst>
                  <a:path w="269" h="258" extrusionOk="0">
                    <a:moveTo>
                      <a:pt x="135" y="0"/>
                    </a:moveTo>
                    <a:cubicBezTo>
                      <a:pt x="134" y="0"/>
                      <a:pt x="133" y="0"/>
                      <a:pt x="131" y="0"/>
                    </a:cubicBezTo>
                    <a:cubicBezTo>
                      <a:pt x="59" y="2"/>
                      <a:pt x="0" y="65"/>
                      <a:pt x="4" y="135"/>
                    </a:cubicBezTo>
                    <a:cubicBezTo>
                      <a:pt x="8" y="203"/>
                      <a:pt x="67" y="258"/>
                      <a:pt x="136" y="258"/>
                    </a:cubicBezTo>
                    <a:cubicBezTo>
                      <a:pt x="136" y="258"/>
                      <a:pt x="136" y="258"/>
                      <a:pt x="137" y="258"/>
                    </a:cubicBezTo>
                    <a:cubicBezTo>
                      <a:pt x="209" y="257"/>
                      <a:pt x="269" y="197"/>
                      <a:pt x="268" y="126"/>
                    </a:cubicBezTo>
                    <a:cubicBezTo>
                      <a:pt x="266" y="55"/>
                      <a:pt x="208"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5" name="Google Shape;605;p25"/>
              <p:cNvSpPr/>
              <p:nvPr/>
            </p:nvSpPr>
            <p:spPr>
              <a:xfrm>
                <a:off x="3449" y="1799"/>
                <a:ext cx="64" cy="62"/>
              </a:xfrm>
              <a:custGeom>
                <a:avLst/>
                <a:gdLst/>
                <a:ahLst/>
                <a:cxnLst/>
                <a:rect l="l" t="t" r="r" b="b"/>
                <a:pathLst>
                  <a:path w="263" h="258" extrusionOk="0">
                    <a:moveTo>
                      <a:pt x="131" y="0"/>
                    </a:moveTo>
                    <a:cubicBezTo>
                      <a:pt x="130" y="0"/>
                      <a:pt x="130" y="0"/>
                      <a:pt x="129" y="0"/>
                    </a:cubicBezTo>
                    <a:cubicBezTo>
                      <a:pt x="59" y="1"/>
                      <a:pt x="2" y="56"/>
                      <a:pt x="1" y="125"/>
                    </a:cubicBezTo>
                    <a:cubicBezTo>
                      <a:pt x="0" y="199"/>
                      <a:pt x="57" y="257"/>
                      <a:pt x="131" y="258"/>
                    </a:cubicBezTo>
                    <a:cubicBezTo>
                      <a:pt x="131" y="258"/>
                      <a:pt x="131" y="258"/>
                      <a:pt x="132" y="258"/>
                    </a:cubicBezTo>
                    <a:cubicBezTo>
                      <a:pt x="204" y="258"/>
                      <a:pt x="263" y="199"/>
                      <a:pt x="263" y="128"/>
                    </a:cubicBezTo>
                    <a:cubicBezTo>
                      <a:pt x="262" y="56"/>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6" name="Google Shape;606;p25"/>
              <p:cNvSpPr/>
              <p:nvPr/>
            </p:nvSpPr>
            <p:spPr>
              <a:xfrm>
                <a:off x="3947" y="1799"/>
                <a:ext cx="64" cy="62"/>
              </a:xfrm>
              <a:custGeom>
                <a:avLst/>
                <a:gdLst/>
                <a:ahLst/>
                <a:cxnLst/>
                <a:rect l="l" t="t" r="r" b="b"/>
                <a:pathLst>
                  <a:path w="265" h="258" extrusionOk="0">
                    <a:moveTo>
                      <a:pt x="133" y="0"/>
                    </a:moveTo>
                    <a:cubicBezTo>
                      <a:pt x="63" y="0"/>
                      <a:pt x="6" y="53"/>
                      <a:pt x="3" y="123"/>
                    </a:cubicBezTo>
                    <a:cubicBezTo>
                      <a:pt x="0" y="196"/>
                      <a:pt x="56" y="256"/>
                      <a:pt x="129" y="258"/>
                    </a:cubicBezTo>
                    <a:cubicBezTo>
                      <a:pt x="130" y="258"/>
                      <a:pt x="131" y="258"/>
                      <a:pt x="132" y="258"/>
                    </a:cubicBezTo>
                    <a:cubicBezTo>
                      <a:pt x="204" y="258"/>
                      <a:pt x="262" y="202"/>
                      <a:pt x="263" y="131"/>
                    </a:cubicBezTo>
                    <a:cubicBezTo>
                      <a:pt x="265" y="63"/>
                      <a:pt x="209" y="4"/>
                      <a:pt x="141" y="0"/>
                    </a:cubicBezTo>
                    <a:cubicBezTo>
                      <a:pt x="138" y="0"/>
                      <a:pt x="13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7" name="Google Shape;607;p25"/>
              <p:cNvSpPr/>
              <p:nvPr/>
            </p:nvSpPr>
            <p:spPr>
              <a:xfrm>
                <a:off x="4517" y="1799"/>
                <a:ext cx="64" cy="62"/>
              </a:xfrm>
              <a:custGeom>
                <a:avLst/>
                <a:gdLst/>
                <a:ahLst/>
                <a:cxnLst/>
                <a:rect l="l" t="t" r="r" b="b"/>
                <a:pathLst>
                  <a:path w="266" h="258" extrusionOk="0">
                    <a:moveTo>
                      <a:pt x="135" y="0"/>
                    </a:moveTo>
                    <a:cubicBezTo>
                      <a:pt x="62" y="0"/>
                      <a:pt x="4" y="55"/>
                      <a:pt x="2" y="125"/>
                    </a:cubicBezTo>
                    <a:cubicBezTo>
                      <a:pt x="0" y="196"/>
                      <a:pt x="60" y="257"/>
                      <a:pt x="132" y="258"/>
                    </a:cubicBezTo>
                    <a:cubicBezTo>
                      <a:pt x="133" y="258"/>
                      <a:pt x="133" y="258"/>
                      <a:pt x="134" y="258"/>
                    </a:cubicBezTo>
                    <a:cubicBezTo>
                      <a:pt x="205" y="258"/>
                      <a:pt x="266" y="198"/>
                      <a:pt x="266" y="128"/>
                    </a:cubicBezTo>
                    <a:cubicBezTo>
                      <a:pt x="265" y="60"/>
                      <a:pt x="208" y="2"/>
                      <a:pt x="139" y="0"/>
                    </a:cubicBezTo>
                    <a:cubicBezTo>
                      <a:pt x="138"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8" name="Google Shape;608;p25"/>
              <p:cNvSpPr/>
              <p:nvPr/>
            </p:nvSpPr>
            <p:spPr>
              <a:xfrm>
                <a:off x="5158" y="1799"/>
                <a:ext cx="64" cy="62"/>
              </a:xfrm>
              <a:custGeom>
                <a:avLst/>
                <a:gdLst/>
                <a:ahLst/>
                <a:cxnLst/>
                <a:rect l="l" t="t" r="r" b="b"/>
                <a:pathLst>
                  <a:path w="266" h="258" extrusionOk="0">
                    <a:moveTo>
                      <a:pt x="133" y="0"/>
                    </a:moveTo>
                    <a:cubicBezTo>
                      <a:pt x="133" y="0"/>
                      <a:pt x="132" y="0"/>
                      <a:pt x="132" y="0"/>
                    </a:cubicBezTo>
                    <a:cubicBezTo>
                      <a:pt x="59" y="1"/>
                      <a:pt x="0" y="62"/>
                      <a:pt x="2" y="133"/>
                    </a:cubicBezTo>
                    <a:cubicBezTo>
                      <a:pt x="4" y="200"/>
                      <a:pt x="64" y="257"/>
                      <a:pt x="132" y="258"/>
                    </a:cubicBezTo>
                    <a:cubicBezTo>
                      <a:pt x="132" y="258"/>
                      <a:pt x="132" y="258"/>
                      <a:pt x="133" y="258"/>
                    </a:cubicBezTo>
                    <a:cubicBezTo>
                      <a:pt x="206" y="258"/>
                      <a:pt x="266" y="200"/>
                      <a:pt x="265" y="129"/>
                    </a:cubicBezTo>
                    <a:cubicBezTo>
                      <a:pt x="265" y="57"/>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09" name="Google Shape;609;p25"/>
              <p:cNvSpPr/>
              <p:nvPr/>
            </p:nvSpPr>
            <p:spPr>
              <a:xfrm>
                <a:off x="5371" y="1799"/>
                <a:ext cx="64" cy="62"/>
              </a:xfrm>
              <a:custGeom>
                <a:avLst/>
                <a:gdLst/>
                <a:ahLst/>
                <a:cxnLst/>
                <a:rect l="l" t="t" r="r" b="b"/>
                <a:pathLst>
                  <a:path w="267" h="258" extrusionOk="0">
                    <a:moveTo>
                      <a:pt x="135" y="0"/>
                    </a:moveTo>
                    <a:cubicBezTo>
                      <a:pt x="134" y="0"/>
                      <a:pt x="134" y="0"/>
                      <a:pt x="134" y="0"/>
                    </a:cubicBezTo>
                    <a:cubicBezTo>
                      <a:pt x="63" y="1"/>
                      <a:pt x="6" y="55"/>
                      <a:pt x="3" y="124"/>
                    </a:cubicBezTo>
                    <a:cubicBezTo>
                      <a:pt x="0" y="195"/>
                      <a:pt x="59" y="256"/>
                      <a:pt x="132" y="258"/>
                    </a:cubicBezTo>
                    <a:cubicBezTo>
                      <a:pt x="133" y="258"/>
                      <a:pt x="134" y="258"/>
                      <a:pt x="135" y="258"/>
                    </a:cubicBezTo>
                    <a:cubicBezTo>
                      <a:pt x="206" y="258"/>
                      <a:pt x="266" y="199"/>
                      <a:pt x="267" y="129"/>
                    </a:cubicBezTo>
                    <a:cubicBezTo>
                      <a:pt x="267" y="59"/>
                      <a:pt x="207"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0" name="Google Shape;610;p25"/>
              <p:cNvSpPr/>
              <p:nvPr/>
            </p:nvSpPr>
            <p:spPr>
              <a:xfrm>
                <a:off x="3449" y="1872"/>
                <a:ext cx="64" cy="62"/>
              </a:xfrm>
              <a:custGeom>
                <a:avLst/>
                <a:gdLst/>
                <a:ahLst/>
                <a:cxnLst/>
                <a:rect l="l" t="t" r="r" b="b"/>
                <a:pathLst>
                  <a:path w="265" h="258" extrusionOk="0">
                    <a:moveTo>
                      <a:pt x="131" y="0"/>
                    </a:moveTo>
                    <a:cubicBezTo>
                      <a:pt x="60" y="0"/>
                      <a:pt x="0" y="60"/>
                      <a:pt x="0" y="130"/>
                    </a:cubicBezTo>
                    <a:cubicBezTo>
                      <a:pt x="1" y="199"/>
                      <a:pt x="56" y="256"/>
                      <a:pt x="126" y="258"/>
                    </a:cubicBezTo>
                    <a:cubicBezTo>
                      <a:pt x="127" y="258"/>
                      <a:pt x="129" y="258"/>
                      <a:pt x="131" y="258"/>
                    </a:cubicBezTo>
                    <a:cubicBezTo>
                      <a:pt x="204" y="258"/>
                      <a:pt x="261" y="204"/>
                      <a:pt x="263" y="133"/>
                    </a:cubicBezTo>
                    <a:cubicBezTo>
                      <a:pt x="265" y="63"/>
                      <a:pt x="205" y="2"/>
                      <a:pt x="133"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1" name="Google Shape;611;p25"/>
              <p:cNvSpPr/>
              <p:nvPr/>
            </p:nvSpPr>
            <p:spPr>
              <a:xfrm>
                <a:off x="4018" y="1872"/>
                <a:ext cx="64" cy="62"/>
              </a:xfrm>
              <a:custGeom>
                <a:avLst/>
                <a:gdLst/>
                <a:ahLst/>
                <a:cxnLst/>
                <a:rect l="l" t="t" r="r" b="b"/>
                <a:pathLst>
                  <a:path w="268" h="258" extrusionOk="0">
                    <a:moveTo>
                      <a:pt x="136" y="0"/>
                    </a:moveTo>
                    <a:cubicBezTo>
                      <a:pt x="66" y="0"/>
                      <a:pt x="9" y="54"/>
                      <a:pt x="4" y="122"/>
                    </a:cubicBezTo>
                    <a:cubicBezTo>
                      <a:pt x="0" y="194"/>
                      <a:pt x="56" y="255"/>
                      <a:pt x="130" y="258"/>
                    </a:cubicBezTo>
                    <a:cubicBezTo>
                      <a:pt x="132" y="258"/>
                      <a:pt x="133" y="258"/>
                      <a:pt x="135" y="258"/>
                    </a:cubicBezTo>
                    <a:cubicBezTo>
                      <a:pt x="207" y="258"/>
                      <a:pt x="264" y="204"/>
                      <a:pt x="266" y="133"/>
                    </a:cubicBezTo>
                    <a:cubicBezTo>
                      <a:pt x="268" y="62"/>
                      <a:pt x="208" y="1"/>
                      <a:pt x="137" y="0"/>
                    </a:cubicBezTo>
                    <a:cubicBezTo>
                      <a:pt x="136" y="0"/>
                      <a:pt x="136"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2" name="Google Shape;612;p25"/>
              <p:cNvSpPr/>
              <p:nvPr/>
            </p:nvSpPr>
            <p:spPr>
              <a:xfrm>
                <a:off x="2168" y="1945"/>
                <a:ext cx="63" cy="63"/>
              </a:xfrm>
              <a:custGeom>
                <a:avLst/>
                <a:gdLst/>
                <a:ahLst/>
                <a:cxnLst/>
                <a:rect l="l" t="t" r="r" b="b"/>
                <a:pathLst>
                  <a:path w="261" h="260" extrusionOk="0">
                    <a:moveTo>
                      <a:pt x="131" y="0"/>
                    </a:moveTo>
                    <a:cubicBezTo>
                      <a:pt x="59" y="0"/>
                      <a:pt x="0" y="60"/>
                      <a:pt x="0" y="131"/>
                    </a:cubicBezTo>
                    <a:cubicBezTo>
                      <a:pt x="1" y="203"/>
                      <a:pt x="58" y="260"/>
                      <a:pt x="130" y="260"/>
                    </a:cubicBezTo>
                    <a:cubicBezTo>
                      <a:pt x="131" y="260"/>
                      <a:pt x="132" y="260"/>
                      <a:pt x="133" y="260"/>
                    </a:cubicBezTo>
                    <a:cubicBezTo>
                      <a:pt x="207" y="258"/>
                      <a:pt x="261" y="200"/>
                      <a:pt x="259" y="126"/>
                    </a:cubicBezTo>
                    <a:cubicBezTo>
                      <a:pt x="256" y="55"/>
                      <a:pt x="201"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3" name="Google Shape;613;p25"/>
              <p:cNvSpPr/>
              <p:nvPr/>
            </p:nvSpPr>
            <p:spPr>
              <a:xfrm>
                <a:off x="3306" y="1945"/>
                <a:ext cx="65" cy="63"/>
              </a:xfrm>
              <a:custGeom>
                <a:avLst/>
                <a:gdLst/>
                <a:ahLst/>
                <a:cxnLst/>
                <a:rect l="l" t="t" r="r" b="b"/>
                <a:pathLst>
                  <a:path w="266" h="260" extrusionOk="0">
                    <a:moveTo>
                      <a:pt x="133" y="0"/>
                    </a:moveTo>
                    <a:cubicBezTo>
                      <a:pt x="132" y="0"/>
                      <a:pt x="132" y="0"/>
                      <a:pt x="132" y="0"/>
                    </a:cubicBezTo>
                    <a:cubicBezTo>
                      <a:pt x="62" y="1"/>
                      <a:pt x="0" y="64"/>
                      <a:pt x="1" y="132"/>
                    </a:cubicBezTo>
                    <a:cubicBezTo>
                      <a:pt x="1" y="202"/>
                      <a:pt x="61" y="260"/>
                      <a:pt x="133" y="260"/>
                    </a:cubicBezTo>
                    <a:cubicBezTo>
                      <a:pt x="133" y="260"/>
                      <a:pt x="134" y="260"/>
                      <a:pt x="134" y="260"/>
                    </a:cubicBezTo>
                    <a:cubicBezTo>
                      <a:pt x="206" y="259"/>
                      <a:pt x="266" y="199"/>
                      <a:pt x="265" y="129"/>
                    </a:cubicBezTo>
                    <a:cubicBezTo>
                      <a:pt x="264" y="61"/>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4" name="Google Shape;614;p25"/>
              <p:cNvSpPr/>
              <p:nvPr/>
            </p:nvSpPr>
            <p:spPr>
              <a:xfrm>
                <a:off x="3449" y="1945"/>
                <a:ext cx="64" cy="63"/>
              </a:xfrm>
              <a:custGeom>
                <a:avLst/>
                <a:gdLst/>
                <a:ahLst/>
                <a:cxnLst/>
                <a:rect l="l" t="t" r="r" b="b"/>
                <a:pathLst>
                  <a:path w="264" h="260" extrusionOk="0">
                    <a:moveTo>
                      <a:pt x="131" y="0"/>
                    </a:moveTo>
                    <a:cubicBezTo>
                      <a:pt x="131" y="0"/>
                      <a:pt x="131" y="0"/>
                      <a:pt x="131" y="0"/>
                    </a:cubicBezTo>
                    <a:cubicBezTo>
                      <a:pt x="60" y="0"/>
                      <a:pt x="0" y="61"/>
                      <a:pt x="0" y="131"/>
                    </a:cubicBezTo>
                    <a:cubicBezTo>
                      <a:pt x="0" y="203"/>
                      <a:pt x="59" y="260"/>
                      <a:pt x="131" y="260"/>
                    </a:cubicBezTo>
                    <a:cubicBezTo>
                      <a:pt x="132" y="260"/>
                      <a:pt x="132" y="260"/>
                      <a:pt x="132" y="260"/>
                    </a:cubicBezTo>
                    <a:cubicBezTo>
                      <a:pt x="205" y="259"/>
                      <a:pt x="264" y="200"/>
                      <a:pt x="263" y="130"/>
                    </a:cubicBezTo>
                    <a:cubicBezTo>
                      <a:pt x="262" y="61"/>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5" name="Google Shape;615;p25"/>
              <p:cNvSpPr/>
              <p:nvPr/>
            </p:nvSpPr>
            <p:spPr>
              <a:xfrm>
                <a:off x="3592" y="1945"/>
                <a:ext cx="63" cy="63"/>
              </a:xfrm>
              <a:custGeom>
                <a:avLst/>
                <a:gdLst/>
                <a:ahLst/>
                <a:cxnLst/>
                <a:rect l="l" t="t" r="r" b="b"/>
                <a:pathLst>
                  <a:path w="262" h="260" extrusionOk="0">
                    <a:moveTo>
                      <a:pt x="131" y="0"/>
                    </a:moveTo>
                    <a:cubicBezTo>
                      <a:pt x="131" y="0"/>
                      <a:pt x="130" y="0"/>
                      <a:pt x="130" y="0"/>
                    </a:cubicBezTo>
                    <a:cubicBezTo>
                      <a:pt x="60" y="0"/>
                      <a:pt x="5" y="54"/>
                      <a:pt x="2" y="125"/>
                    </a:cubicBezTo>
                    <a:cubicBezTo>
                      <a:pt x="0" y="200"/>
                      <a:pt x="54" y="258"/>
                      <a:pt x="128" y="260"/>
                    </a:cubicBezTo>
                    <a:cubicBezTo>
                      <a:pt x="129" y="260"/>
                      <a:pt x="130" y="260"/>
                      <a:pt x="131" y="260"/>
                    </a:cubicBezTo>
                    <a:cubicBezTo>
                      <a:pt x="203" y="260"/>
                      <a:pt x="261" y="203"/>
                      <a:pt x="261" y="132"/>
                    </a:cubicBezTo>
                    <a:cubicBezTo>
                      <a:pt x="262" y="60"/>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6" name="Google Shape;616;p25"/>
              <p:cNvSpPr/>
              <p:nvPr/>
            </p:nvSpPr>
            <p:spPr>
              <a:xfrm>
                <a:off x="3662" y="1945"/>
                <a:ext cx="65" cy="63"/>
              </a:xfrm>
              <a:custGeom>
                <a:avLst/>
                <a:gdLst/>
                <a:ahLst/>
                <a:cxnLst/>
                <a:rect l="l" t="t" r="r" b="b"/>
                <a:pathLst>
                  <a:path w="269" h="260" extrusionOk="0">
                    <a:moveTo>
                      <a:pt x="135" y="0"/>
                    </a:moveTo>
                    <a:cubicBezTo>
                      <a:pt x="67" y="0"/>
                      <a:pt x="5" y="59"/>
                      <a:pt x="3" y="127"/>
                    </a:cubicBezTo>
                    <a:cubicBezTo>
                      <a:pt x="0" y="197"/>
                      <a:pt x="59" y="258"/>
                      <a:pt x="131" y="260"/>
                    </a:cubicBezTo>
                    <a:cubicBezTo>
                      <a:pt x="132" y="260"/>
                      <a:pt x="133" y="260"/>
                      <a:pt x="134" y="260"/>
                    </a:cubicBezTo>
                    <a:cubicBezTo>
                      <a:pt x="206" y="260"/>
                      <a:pt x="265" y="204"/>
                      <a:pt x="267" y="134"/>
                    </a:cubicBezTo>
                    <a:cubicBezTo>
                      <a:pt x="269" y="66"/>
                      <a:pt x="208"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7" name="Google Shape;617;p25"/>
              <p:cNvSpPr/>
              <p:nvPr/>
            </p:nvSpPr>
            <p:spPr>
              <a:xfrm>
                <a:off x="3735" y="1945"/>
                <a:ext cx="62" cy="63"/>
              </a:xfrm>
              <a:custGeom>
                <a:avLst/>
                <a:gdLst/>
                <a:ahLst/>
                <a:cxnLst/>
                <a:rect l="l" t="t" r="r" b="b"/>
                <a:pathLst>
                  <a:path w="260" h="260" extrusionOk="0">
                    <a:moveTo>
                      <a:pt x="129" y="0"/>
                    </a:moveTo>
                    <a:cubicBezTo>
                      <a:pt x="58" y="0"/>
                      <a:pt x="1" y="57"/>
                      <a:pt x="1" y="130"/>
                    </a:cubicBezTo>
                    <a:cubicBezTo>
                      <a:pt x="0" y="203"/>
                      <a:pt x="57" y="260"/>
                      <a:pt x="129" y="260"/>
                    </a:cubicBezTo>
                    <a:cubicBezTo>
                      <a:pt x="130" y="260"/>
                      <a:pt x="131" y="260"/>
                      <a:pt x="131" y="260"/>
                    </a:cubicBezTo>
                    <a:cubicBezTo>
                      <a:pt x="205" y="259"/>
                      <a:pt x="260" y="201"/>
                      <a:pt x="258" y="127"/>
                    </a:cubicBezTo>
                    <a:cubicBezTo>
                      <a:pt x="257" y="57"/>
                      <a:pt x="201"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8" name="Google Shape;618;p25"/>
              <p:cNvSpPr/>
              <p:nvPr/>
            </p:nvSpPr>
            <p:spPr>
              <a:xfrm>
                <a:off x="4018" y="1945"/>
                <a:ext cx="64" cy="63"/>
              </a:xfrm>
              <a:custGeom>
                <a:avLst/>
                <a:gdLst/>
                <a:ahLst/>
                <a:cxnLst/>
                <a:rect l="l" t="t" r="r" b="b"/>
                <a:pathLst>
                  <a:path w="266" h="260" extrusionOk="0">
                    <a:moveTo>
                      <a:pt x="134" y="0"/>
                    </a:moveTo>
                    <a:cubicBezTo>
                      <a:pt x="133" y="0"/>
                      <a:pt x="132" y="0"/>
                      <a:pt x="131" y="0"/>
                    </a:cubicBezTo>
                    <a:cubicBezTo>
                      <a:pt x="61" y="2"/>
                      <a:pt x="0" y="66"/>
                      <a:pt x="3" y="136"/>
                    </a:cubicBezTo>
                    <a:cubicBezTo>
                      <a:pt x="6" y="204"/>
                      <a:pt x="64" y="259"/>
                      <a:pt x="133" y="260"/>
                    </a:cubicBezTo>
                    <a:cubicBezTo>
                      <a:pt x="134" y="260"/>
                      <a:pt x="134" y="260"/>
                      <a:pt x="134" y="260"/>
                    </a:cubicBezTo>
                    <a:cubicBezTo>
                      <a:pt x="208" y="260"/>
                      <a:pt x="266" y="202"/>
                      <a:pt x="265" y="129"/>
                    </a:cubicBezTo>
                    <a:cubicBezTo>
                      <a:pt x="265" y="59"/>
                      <a:pt x="20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19" name="Google Shape;619;p25"/>
              <p:cNvSpPr/>
              <p:nvPr/>
            </p:nvSpPr>
            <p:spPr>
              <a:xfrm>
                <a:off x="4233" y="1945"/>
                <a:ext cx="62" cy="63"/>
              </a:xfrm>
              <a:custGeom>
                <a:avLst/>
                <a:gdLst/>
                <a:ahLst/>
                <a:cxnLst/>
                <a:rect l="l" t="t" r="r" b="b"/>
                <a:pathLst>
                  <a:path w="259" h="260" extrusionOk="0">
                    <a:moveTo>
                      <a:pt x="130" y="0"/>
                    </a:moveTo>
                    <a:cubicBezTo>
                      <a:pt x="57" y="0"/>
                      <a:pt x="0" y="59"/>
                      <a:pt x="0" y="132"/>
                    </a:cubicBezTo>
                    <a:cubicBezTo>
                      <a:pt x="1" y="203"/>
                      <a:pt x="55" y="258"/>
                      <a:pt x="126" y="260"/>
                    </a:cubicBezTo>
                    <a:cubicBezTo>
                      <a:pt x="127" y="260"/>
                      <a:pt x="128" y="260"/>
                      <a:pt x="130" y="260"/>
                    </a:cubicBezTo>
                    <a:cubicBezTo>
                      <a:pt x="202" y="260"/>
                      <a:pt x="258" y="205"/>
                      <a:pt x="259" y="132"/>
                    </a:cubicBezTo>
                    <a:cubicBezTo>
                      <a:pt x="259" y="58"/>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0" name="Google Shape;620;p25"/>
              <p:cNvSpPr/>
              <p:nvPr/>
            </p:nvSpPr>
            <p:spPr>
              <a:xfrm>
                <a:off x="4303" y="1945"/>
                <a:ext cx="64" cy="63"/>
              </a:xfrm>
              <a:custGeom>
                <a:avLst/>
                <a:gdLst/>
                <a:ahLst/>
                <a:cxnLst/>
                <a:rect l="l" t="t" r="r" b="b"/>
                <a:pathLst>
                  <a:path w="265" h="260" extrusionOk="0">
                    <a:moveTo>
                      <a:pt x="133" y="0"/>
                    </a:moveTo>
                    <a:cubicBezTo>
                      <a:pt x="63" y="0"/>
                      <a:pt x="3" y="59"/>
                      <a:pt x="1" y="128"/>
                    </a:cubicBezTo>
                    <a:cubicBezTo>
                      <a:pt x="0" y="199"/>
                      <a:pt x="59" y="259"/>
                      <a:pt x="131" y="260"/>
                    </a:cubicBezTo>
                    <a:cubicBezTo>
                      <a:pt x="131" y="260"/>
                      <a:pt x="132" y="260"/>
                      <a:pt x="132" y="260"/>
                    </a:cubicBezTo>
                    <a:cubicBezTo>
                      <a:pt x="204" y="260"/>
                      <a:pt x="263" y="203"/>
                      <a:pt x="264" y="133"/>
                    </a:cubicBezTo>
                    <a:cubicBezTo>
                      <a:pt x="265" y="64"/>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1" name="Google Shape;621;p25"/>
              <p:cNvSpPr/>
              <p:nvPr/>
            </p:nvSpPr>
            <p:spPr>
              <a:xfrm>
                <a:off x="4517" y="1945"/>
                <a:ext cx="64" cy="63"/>
              </a:xfrm>
              <a:custGeom>
                <a:avLst/>
                <a:gdLst/>
                <a:ahLst/>
                <a:cxnLst/>
                <a:rect l="l" t="t" r="r" b="b"/>
                <a:pathLst>
                  <a:path w="265" h="260" extrusionOk="0">
                    <a:moveTo>
                      <a:pt x="133" y="0"/>
                    </a:moveTo>
                    <a:cubicBezTo>
                      <a:pt x="132" y="0"/>
                      <a:pt x="132" y="0"/>
                      <a:pt x="131" y="0"/>
                    </a:cubicBezTo>
                    <a:cubicBezTo>
                      <a:pt x="62" y="1"/>
                      <a:pt x="0" y="64"/>
                      <a:pt x="1" y="132"/>
                    </a:cubicBezTo>
                    <a:cubicBezTo>
                      <a:pt x="2" y="203"/>
                      <a:pt x="61" y="260"/>
                      <a:pt x="133" y="260"/>
                    </a:cubicBezTo>
                    <a:cubicBezTo>
                      <a:pt x="133" y="260"/>
                      <a:pt x="134" y="260"/>
                      <a:pt x="134" y="260"/>
                    </a:cubicBezTo>
                    <a:cubicBezTo>
                      <a:pt x="207" y="259"/>
                      <a:pt x="265" y="200"/>
                      <a:pt x="264" y="129"/>
                    </a:cubicBezTo>
                    <a:cubicBezTo>
                      <a:pt x="263" y="59"/>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2" name="Google Shape;622;p25"/>
              <p:cNvSpPr/>
              <p:nvPr/>
            </p:nvSpPr>
            <p:spPr>
              <a:xfrm>
                <a:off x="5086" y="1945"/>
                <a:ext cx="64" cy="63"/>
              </a:xfrm>
              <a:custGeom>
                <a:avLst/>
                <a:gdLst/>
                <a:ahLst/>
                <a:cxnLst/>
                <a:rect l="l" t="t" r="r" b="b"/>
                <a:pathLst>
                  <a:path w="265" h="260" extrusionOk="0">
                    <a:moveTo>
                      <a:pt x="134" y="0"/>
                    </a:moveTo>
                    <a:cubicBezTo>
                      <a:pt x="66" y="0"/>
                      <a:pt x="9" y="53"/>
                      <a:pt x="5" y="121"/>
                    </a:cubicBezTo>
                    <a:cubicBezTo>
                      <a:pt x="0" y="196"/>
                      <a:pt x="54" y="256"/>
                      <a:pt x="127" y="260"/>
                    </a:cubicBezTo>
                    <a:cubicBezTo>
                      <a:pt x="129" y="260"/>
                      <a:pt x="131" y="260"/>
                      <a:pt x="134" y="260"/>
                    </a:cubicBezTo>
                    <a:cubicBezTo>
                      <a:pt x="205" y="260"/>
                      <a:pt x="261" y="207"/>
                      <a:pt x="263" y="135"/>
                    </a:cubicBezTo>
                    <a:cubicBezTo>
                      <a:pt x="265" y="61"/>
                      <a:pt x="210"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3" name="Google Shape;623;p25"/>
              <p:cNvSpPr/>
              <p:nvPr/>
            </p:nvSpPr>
            <p:spPr>
              <a:xfrm>
                <a:off x="5158" y="1945"/>
                <a:ext cx="64" cy="63"/>
              </a:xfrm>
              <a:custGeom>
                <a:avLst/>
                <a:gdLst/>
                <a:ahLst/>
                <a:cxnLst/>
                <a:rect l="l" t="t" r="r" b="b"/>
                <a:pathLst>
                  <a:path w="266" h="260" extrusionOk="0">
                    <a:moveTo>
                      <a:pt x="132" y="0"/>
                    </a:moveTo>
                    <a:cubicBezTo>
                      <a:pt x="132" y="0"/>
                      <a:pt x="131" y="0"/>
                      <a:pt x="131" y="0"/>
                    </a:cubicBezTo>
                    <a:cubicBezTo>
                      <a:pt x="61" y="1"/>
                      <a:pt x="0" y="64"/>
                      <a:pt x="1" y="133"/>
                    </a:cubicBezTo>
                    <a:cubicBezTo>
                      <a:pt x="2" y="203"/>
                      <a:pt x="61" y="260"/>
                      <a:pt x="133" y="260"/>
                    </a:cubicBezTo>
                    <a:cubicBezTo>
                      <a:pt x="134" y="260"/>
                      <a:pt x="134" y="260"/>
                      <a:pt x="135" y="260"/>
                    </a:cubicBezTo>
                    <a:cubicBezTo>
                      <a:pt x="207" y="259"/>
                      <a:pt x="266" y="199"/>
                      <a:pt x="264" y="128"/>
                    </a:cubicBezTo>
                    <a:cubicBezTo>
                      <a:pt x="263" y="60"/>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4" name="Google Shape;624;p25"/>
              <p:cNvSpPr/>
              <p:nvPr/>
            </p:nvSpPr>
            <p:spPr>
              <a:xfrm>
                <a:off x="5229" y="1945"/>
                <a:ext cx="63" cy="63"/>
              </a:xfrm>
              <a:custGeom>
                <a:avLst/>
                <a:gdLst/>
                <a:ahLst/>
                <a:cxnLst/>
                <a:rect l="l" t="t" r="r" b="b"/>
                <a:pathLst>
                  <a:path w="262" h="260" extrusionOk="0">
                    <a:moveTo>
                      <a:pt x="132" y="0"/>
                    </a:moveTo>
                    <a:cubicBezTo>
                      <a:pt x="62" y="0"/>
                      <a:pt x="2" y="58"/>
                      <a:pt x="1" y="129"/>
                    </a:cubicBezTo>
                    <a:cubicBezTo>
                      <a:pt x="0" y="202"/>
                      <a:pt x="58" y="260"/>
                      <a:pt x="131" y="260"/>
                    </a:cubicBezTo>
                    <a:cubicBezTo>
                      <a:pt x="131" y="260"/>
                      <a:pt x="132" y="260"/>
                      <a:pt x="132" y="260"/>
                    </a:cubicBezTo>
                    <a:cubicBezTo>
                      <a:pt x="206" y="259"/>
                      <a:pt x="262" y="202"/>
                      <a:pt x="260" y="128"/>
                    </a:cubicBezTo>
                    <a:cubicBezTo>
                      <a:pt x="259" y="57"/>
                      <a:pt x="204"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5" name="Google Shape;625;p25"/>
              <p:cNvSpPr/>
              <p:nvPr/>
            </p:nvSpPr>
            <p:spPr>
              <a:xfrm>
                <a:off x="5371" y="1945"/>
                <a:ext cx="65" cy="63"/>
              </a:xfrm>
              <a:custGeom>
                <a:avLst/>
                <a:gdLst/>
                <a:ahLst/>
                <a:cxnLst/>
                <a:rect l="l" t="t" r="r" b="b"/>
                <a:pathLst>
                  <a:path w="268" h="260" extrusionOk="0">
                    <a:moveTo>
                      <a:pt x="134" y="0"/>
                    </a:moveTo>
                    <a:cubicBezTo>
                      <a:pt x="66" y="0"/>
                      <a:pt x="5" y="59"/>
                      <a:pt x="2" y="127"/>
                    </a:cubicBezTo>
                    <a:cubicBezTo>
                      <a:pt x="0" y="198"/>
                      <a:pt x="59" y="258"/>
                      <a:pt x="131" y="260"/>
                    </a:cubicBezTo>
                    <a:cubicBezTo>
                      <a:pt x="132" y="260"/>
                      <a:pt x="133" y="260"/>
                      <a:pt x="134" y="260"/>
                    </a:cubicBezTo>
                    <a:cubicBezTo>
                      <a:pt x="205" y="260"/>
                      <a:pt x="264" y="204"/>
                      <a:pt x="266" y="134"/>
                    </a:cubicBezTo>
                    <a:cubicBezTo>
                      <a:pt x="268" y="65"/>
                      <a:pt x="207"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6" name="Google Shape;626;p25"/>
              <p:cNvSpPr/>
              <p:nvPr/>
            </p:nvSpPr>
            <p:spPr>
              <a:xfrm>
                <a:off x="3592" y="2019"/>
                <a:ext cx="63" cy="63"/>
              </a:xfrm>
              <a:custGeom>
                <a:avLst/>
                <a:gdLst/>
                <a:ahLst/>
                <a:cxnLst/>
                <a:rect l="l" t="t" r="r" b="b"/>
                <a:pathLst>
                  <a:path w="261" h="264" extrusionOk="0">
                    <a:moveTo>
                      <a:pt x="131" y="0"/>
                    </a:moveTo>
                    <a:cubicBezTo>
                      <a:pt x="130" y="0"/>
                      <a:pt x="130" y="0"/>
                      <a:pt x="129" y="0"/>
                    </a:cubicBezTo>
                    <a:cubicBezTo>
                      <a:pt x="57" y="1"/>
                      <a:pt x="0" y="62"/>
                      <a:pt x="2" y="136"/>
                    </a:cubicBezTo>
                    <a:cubicBezTo>
                      <a:pt x="4" y="206"/>
                      <a:pt x="60" y="262"/>
                      <a:pt x="129" y="264"/>
                    </a:cubicBezTo>
                    <a:cubicBezTo>
                      <a:pt x="130" y="264"/>
                      <a:pt x="130" y="264"/>
                      <a:pt x="131" y="264"/>
                    </a:cubicBezTo>
                    <a:cubicBezTo>
                      <a:pt x="200" y="264"/>
                      <a:pt x="261" y="202"/>
                      <a:pt x="261" y="132"/>
                    </a:cubicBezTo>
                    <a:cubicBezTo>
                      <a:pt x="261" y="61"/>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7" name="Google Shape;627;p25"/>
              <p:cNvSpPr/>
              <p:nvPr/>
            </p:nvSpPr>
            <p:spPr>
              <a:xfrm>
                <a:off x="5158" y="1726"/>
                <a:ext cx="64" cy="62"/>
              </a:xfrm>
              <a:custGeom>
                <a:avLst/>
                <a:gdLst/>
                <a:ahLst/>
                <a:cxnLst/>
                <a:rect l="l" t="t" r="r" b="b"/>
                <a:pathLst>
                  <a:path w="264" h="260" extrusionOk="0">
                    <a:moveTo>
                      <a:pt x="132" y="0"/>
                    </a:moveTo>
                    <a:cubicBezTo>
                      <a:pt x="132" y="0"/>
                      <a:pt x="131" y="0"/>
                      <a:pt x="131" y="0"/>
                    </a:cubicBezTo>
                    <a:cubicBezTo>
                      <a:pt x="59" y="1"/>
                      <a:pt x="0" y="60"/>
                      <a:pt x="0" y="130"/>
                    </a:cubicBezTo>
                    <a:cubicBezTo>
                      <a:pt x="0" y="199"/>
                      <a:pt x="62" y="260"/>
                      <a:pt x="132" y="260"/>
                    </a:cubicBezTo>
                    <a:cubicBezTo>
                      <a:pt x="132" y="260"/>
                      <a:pt x="132" y="260"/>
                      <a:pt x="132" y="260"/>
                    </a:cubicBezTo>
                    <a:cubicBezTo>
                      <a:pt x="202" y="260"/>
                      <a:pt x="264" y="198"/>
                      <a:pt x="263" y="129"/>
                    </a:cubicBezTo>
                    <a:cubicBezTo>
                      <a:pt x="263" y="58"/>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8" name="Google Shape;628;p25"/>
              <p:cNvSpPr/>
              <p:nvPr/>
            </p:nvSpPr>
            <p:spPr>
              <a:xfrm>
                <a:off x="3876" y="2019"/>
                <a:ext cx="63" cy="63"/>
              </a:xfrm>
              <a:custGeom>
                <a:avLst/>
                <a:gdLst/>
                <a:ahLst/>
                <a:cxnLst/>
                <a:rect l="l" t="t" r="r" b="b"/>
                <a:pathLst>
                  <a:path w="262" h="264" extrusionOk="0">
                    <a:moveTo>
                      <a:pt x="133" y="0"/>
                    </a:moveTo>
                    <a:cubicBezTo>
                      <a:pt x="132" y="0"/>
                      <a:pt x="131" y="0"/>
                      <a:pt x="130" y="0"/>
                    </a:cubicBezTo>
                    <a:cubicBezTo>
                      <a:pt x="59" y="2"/>
                      <a:pt x="0" y="65"/>
                      <a:pt x="3" y="137"/>
                    </a:cubicBezTo>
                    <a:cubicBezTo>
                      <a:pt x="5" y="205"/>
                      <a:pt x="65" y="263"/>
                      <a:pt x="132" y="264"/>
                    </a:cubicBezTo>
                    <a:cubicBezTo>
                      <a:pt x="132" y="264"/>
                      <a:pt x="133" y="264"/>
                      <a:pt x="133" y="264"/>
                    </a:cubicBezTo>
                    <a:cubicBezTo>
                      <a:pt x="204" y="264"/>
                      <a:pt x="262" y="204"/>
                      <a:pt x="261" y="131"/>
                    </a:cubicBezTo>
                    <a:cubicBezTo>
                      <a:pt x="261" y="58"/>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29" name="Google Shape;629;p25"/>
              <p:cNvSpPr/>
              <p:nvPr/>
            </p:nvSpPr>
            <p:spPr>
              <a:xfrm>
                <a:off x="4873" y="2019"/>
                <a:ext cx="64" cy="63"/>
              </a:xfrm>
              <a:custGeom>
                <a:avLst/>
                <a:gdLst/>
                <a:ahLst/>
                <a:cxnLst/>
                <a:rect l="l" t="t" r="r" b="b"/>
                <a:pathLst>
                  <a:path w="265" h="264" extrusionOk="0">
                    <a:moveTo>
                      <a:pt x="133" y="0"/>
                    </a:moveTo>
                    <a:cubicBezTo>
                      <a:pt x="132" y="0"/>
                      <a:pt x="130" y="0"/>
                      <a:pt x="129" y="0"/>
                    </a:cubicBezTo>
                    <a:cubicBezTo>
                      <a:pt x="60" y="2"/>
                      <a:pt x="0" y="66"/>
                      <a:pt x="2" y="135"/>
                    </a:cubicBezTo>
                    <a:cubicBezTo>
                      <a:pt x="4" y="204"/>
                      <a:pt x="65" y="264"/>
                      <a:pt x="132" y="264"/>
                    </a:cubicBezTo>
                    <a:cubicBezTo>
                      <a:pt x="134" y="264"/>
                      <a:pt x="135" y="264"/>
                      <a:pt x="136" y="264"/>
                    </a:cubicBezTo>
                    <a:cubicBezTo>
                      <a:pt x="206" y="261"/>
                      <a:pt x="265" y="198"/>
                      <a:pt x="263" y="128"/>
                    </a:cubicBezTo>
                    <a:cubicBezTo>
                      <a:pt x="261" y="59"/>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0" name="Google Shape;630;p25"/>
              <p:cNvSpPr/>
              <p:nvPr/>
            </p:nvSpPr>
            <p:spPr>
              <a:xfrm>
                <a:off x="3592" y="2092"/>
                <a:ext cx="63" cy="63"/>
              </a:xfrm>
              <a:custGeom>
                <a:avLst/>
                <a:gdLst/>
                <a:ahLst/>
                <a:cxnLst/>
                <a:rect l="l" t="t" r="r" b="b"/>
                <a:pathLst>
                  <a:path w="261" h="264" extrusionOk="0">
                    <a:moveTo>
                      <a:pt x="130" y="0"/>
                    </a:moveTo>
                    <a:cubicBezTo>
                      <a:pt x="60" y="0"/>
                      <a:pt x="2" y="58"/>
                      <a:pt x="1" y="130"/>
                    </a:cubicBezTo>
                    <a:cubicBezTo>
                      <a:pt x="0" y="203"/>
                      <a:pt x="56" y="262"/>
                      <a:pt x="128" y="264"/>
                    </a:cubicBezTo>
                    <a:cubicBezTo>
                      <a:pt x="129" y="264"/>
                      <a:pt x="129" y="264"/>
                      <a:pt x="130" y="264"/>
                    </a:cubicBezTo>
                    <a:cubicBezTo>
                      <a:pt x="198" y="264"/>
                      <a:pt x="259" y="204"/>
                      <a:pt x="260" y="134"/>
                    </a:cubicBezTo>
                    <a:cubicBezTo>
                      <a:pt x="261" y="64"/>
                      <a:pt x="201" y="1"/>
                      <a:pt x="132"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1" name="Google Shape;631;p25"/>
              <p:cNvSpPr/>
              <p:nvPr/>
            </p:nvSpPr>
            <p:spPr>
              <a:xfrm>
                <a:off x="3877" y="2092"/>
                <a:ext cx="62" cy="63"/>
              </a:xfrm>
              <a:custGeom>
                <a:avLst/>
                <a:gdLst/>
                <a:ahLst/>
                <a:cxnLst/>
                <a:rect l="l" t="t" r="r" b="b"/>
                <a:pathLst>
                  <a:path w="260" h="264" extrusionOk="0">
                    <a:moveTo>
                      <a:pt x="131" y="0"/>
                    </a:moveTo>
                    <a:cubicBezTo>
                      <a:pt x="130" y="0"/>
                      <a:pt x="130" y="0"/>
                      <a:pt x="129" y="0"/>
                    </a:cubicBezTo>
                    <a:cubicBezTo>
                      <a:pt x="60" y="1"/>
                      <a:pt x="0" y="64"/>
                      <a:pt x="1" y="134"/>
                    </a:cubicBezTo>
                    <a:cubicBezTo>
                      <a:pt x="2" y="204"/>
                      <a:pt x="62" y="264"/>
                      <a:pt x="131" y="264"/>
                    </a:cubicBezTo>
                    <a:cubicBezTo>
                      <a:pt x="131" y="264"/>
                      <a:pt x="132" y="264"/>
                      <a:pt x="133" y="264"/>
                    </a:cubicBezTo>
                    <a:cubicBezTo>
                      <a:pt x="204" y="263"/>
                      <a:pt x="260" y="204"/>
                      <a:pt x="260" y="130"/>
                    </a:cubicBezTo>
                    <a:cubicBezTo>
                      <a:pt x="259"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2" name="Google Shape;632;p25"/>
              <p:cNvSpPr/>
              <p:nvPr/>
            </p:nvSpPr>
            <p:spPr>
              <a:xfrm>
                <a:off x="5229" y="2092"/>
                <a:ext cx="63" cy="63"/>
              </a:xfrm>
              <a:custGeom>
                <a:avLst/>
                <a:gdLst/>
                <a:ahLst/>
                <a:cxnLst/>
                <a:rect l="l" t="t" r="r" b="b"/>
                <a:pathLst>
                  <a:path w="262" h="264" extrusionOk="0">
                    <a:moveTo>
                      <a:pt x="132" y="0"/>
                    </a:moveTo>
                    <a:cubicBezTo>
                      <a:pt x="131" y="0"/>
                      <a:pt x="130" y="0"/>
                      <a:pt x="129" y="0"/>
                    </a:cubicBezTo>
                    <a:cubicBezTo>
                      <a:pt x="59" y="2"/>
                      <a:pt x="0" y="64"/>
                      <a:pt x="1" y="134"/>
                    </a:cubicBezTo>
                    <a:cubicBezTo>
                      <a:pt x="3" y="204"/>
                      <a:pt x="63" y="264"/>
                      <a:pt x="131" y="264"/>
                    </a:cubicBezTo>
                    <a:cubicBezTo>
                      <a:pt x="132" y="264"/>
                      <a:pt x="133" y="264"/>
                      <a:pt x="134" y="264"/>
                    </a:cubicBezTo>
                    <a:cubicBezTo>
                      <a:pt x="205" y="262"/>
                      <a:pt x="262" y="202"/>
                      <a:pt x="261" y="129"/>
                    </a:cubicBezTo>
                    <a:cubicBezTo>
                      <a:pt x="260" y="59"/>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3" name="Google Shape;633;p25"/>
              <p:cNvSpPr/>
              <p:nvPr/>
            </p:nvSpPr>
            <p:spPr>
              <a:xfrm>
                <a:off x="5301" y="2092"/>
                <a:ext cx="63" cy="63"/>
              </a:xfrm>
              <a:custGeom>
                <a:avLst/>
                <a:gdLst/>
                <a:ahLst/>
                <a:cxnLst/>
                <a:rect l="l" t="t" r="r" b="b"/>
                <a:pathLst>
                  <a:path w="262" h="264" extrusionOk="0">
                    <a:moveTo>
                      <a:pt x="130" y="0"/>
                    </a:moveTo>
                    <a:cubicBezTo>
                      <a:pt x="130" y="0"/>
                      <a:pt x="129" y="0"/>
                      <a:pt x="128" y="0"/>
                    </a:cubicBezTo>
                    <a:cubicBezTo>
                      <a:pt x="57" y="1"/>
                      <a:pt x="0" y="62"/>
                      <a:pt x="1" y="134"/>
                    </a:cubicBezTo>
                    <a:cubicBezTo>
                      <a:pt x="3" y="206"/>
                      <a:pt x="60" y="264"/>
                      <a:pt x="130" y="264"/>
                    </a:cubicBezTo>
                    <a:cubicBezTo>
                      <a:pt x="131" y="264"/>
                      <a:pt x="132" y="264"/>
                      <a:pt x="133" y="264"/>
                    </a:cubicBezTo>
                    <a:cubicBezTo>
                      <a:pt x="202" y="262"/>
                      <a:pt x="262" y="199"/>
                      <a:pt x="261" y="130"/>
                    </a:cubicBezTo>
                    <a:cubicBezTo>
                      <a:pt x="260" y="61"/>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4" name="Google Shape;634;p25"/>
              <p:cNvSpPr/>
              <p:nvPr/>
            </p:nvSpPr>
            <p:spPr>
              <a:xfrm>
                <a:off x="2167" y="2166"/>
                <a:ext cx="63" cy="63"/>
              </a:xfrm>
              <a:custGeom>
                <a:avLst/>
                <a:gdLst/>
                <a:ahLst/>
                <a:cxnLst/>
                <a:rect l="l" t="t" r="r" b="b"/>
                <a:pathLst>
                  <a:path w="261" h="260" extrusionOk="0">
                    <a:moveTo>
                      <a:pt x="131" y="0"/>
                    </a:moveTo>
                    <a:cubicBezTo>
                      <a:pt x="130" y="0"/>
                      <a:pt x="128" y="0"/>
                      <a:pt x="127" y="0"/>
                    </a:cubicBezTo>
                    <a:cubicBezTo>
                      <a:pt x="56" y="2"/>
                      <a:pt x="2" y="58"/>
                      <a:pt x="1" y="128"/>
                    </a:cubicBezTo>
                    <a:cubicBezTo>
                      <a:pt x="0" y="200"/>
                      <a:pt x="60" y="260"/>
                      <a:pt x="131" y="260"/>
                    </a:cubicBezTo>
                    <a:cubicBezTo>
                      <a:pt x="132" y="260"/>
                      <a:pt x="132" y="260"/>
                      <a:pt x="132" y="260"/>
                    </a:cubicBezTo>
                    <a:cubicBezTo>
                      <a:pt x="205" y="259"/>
                      <a:pt x="261" y="201"/>
                      <a:pt x="260" y="127"/>
                    </a:cubicBezTo>
                    <a:cubicBezTo>
                      <a:pt x="259" y="55"/>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5" name="Google Shape;635;p25"/>
              <p:cNvSpPr/>
              <p:nvPr/>
            </p:nvSpPr>
            <p:spPr>
              <a:xfrm>
                <a:off x="2239" y="2166"/>
                <a:ext cx="63" cy="63"/>
              </a:xfrm>
              <a:custGeom>
                <a:avLst/>
                <a:gdLst/>
                <a:ahLst/>
                <a:cxnLst/>
                <a:rect l="l" t="t" r="r" b="b"/>
                <a:pathLst>
                  <a:path w="261" h="260" extrusionOk="0">
                    <a:moveTo>
                      <a:pt x="130" y="0"/>
                    </a:moveTo>
                    <a:cubicBezTo>
                      <a:pt x="129" y="0"/>
                      <a:pt x="128" y="0"/>
                      <a:pt x="127" y="0"/>
                    </a:cubicBezTo>
                    <a:cubicBezTo>
                      <a:pt x="57" y="1"/>
                      <a:pt x="2" y="56"/>
                      <a:pt x="1" y="126"/>
                    </a:cubicBezTo>
                    <a:cubicBezTo>
                      <a:pt x="0" y="200"/>
                      <a:pt x="57" y="259"/>
                      <a:pt x="130" y="260"/>
                    </a:cubicBezTo>
                    <a:cubicBezTo>
                      <a:pt x="130" y="260"/>
                      <a:pt x="130" y="260"/>
                      <a:pt x="130" y="260"/>
                    </a:cubicBezTo>
                    <a:cubicBezTo>
                      <a:pt x="201" y="260"/>
                      <a:pt x="261" y="199"/>
                      <a:pt x="261" y="128"/>
                    </a:cubicBezTo>
                    <a:cubicBezTo>
                      <a:pt x="260" y="56"/>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6" name="Google Shape;636;p25"/>
              <p:cNvSpPr/>
              <p:nvPr/>
            </p:nvSpPr>
            <p:spPr>
              <a:xfrm>
                <a:off x="2452" y="2166"/>
                <a:ext cx="64" cy="63"/>
              </a:xfrm>
              <a:custGeom>
                <a:avLst/>
                <a:gdLst/>
                <a:ahLst/>
                <a:cxnLst/>
                <a:rect l="l" t="t" r="r" b="b"/>
                <a:pathLst>
                  <a:path w="266" h="260" extrusionOk="0">
                    <a:moveTo>
                      <a:pt x="133" y="0"/>
                    </a:moveTo>
                    <a:cubicBezTo>
                      <a:pt x="61" y="0"/>
                      <a:pt x="1" y="57"/>
                      <a:pt x="0" y="127"/>
                    </a:cubicBezTo>
                    <a:cubicBezTo>
                      <a:pt x="0" y="196"/>
                      <a:pt x="62" y="259"/>
                      <a:pt x="131" y="260"/>
                    </a:cubicBezTo>
                    <a:cubicBezTo>
                      <a:pt x="131" y="260"/>
                      <a:pt x="132" y="260"/>
                      <a:pt x="132" y="260"/>
                    </a:cubicBezTo>
                    <a:cubicBezTo>
                      <a:pt x="201" y="260"/>
                      <a:pt x="264" y="199"/>
                      <a:pt x="265" y="131"/>
                    </a:cubicBezTo>
                    <a:cubicBezTo>
                      <a:pt x="266" y="61"/>
                      <a:pt x="206"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7" name="Google Shape;637;p25"/>
              <p:cNvSpPr/>
              <p:nvPr/>
            </p:nvSpPr>
            <p:spPr>
              <a:xfrm>
                <a:off x="3735" y="2166"/>
                <a:ext cx="62" cy="63"/>
              </a:xfrm>
              <a:custGeom>
                <a:avLst/>
                <a:gdLst/>
                <a:ahLst/>
                <a:cxnLst/>
                <a:rect l="l" t="t" r="r" b="b"/>
                <a:pathLst>
                  <a:path w="260" h="260" extrusionOk="0">
                    <a:moveTo>
                      <a:pt x="129" y="0"/>
                    </a:moveTo>
                    <a:cubicBezTo>
                      <a:pt x="128" y="0"/>
                      <a:pt x="126" y="0"/>
                      <a:pt x="125" y="0"/>
                    </a:cubicBezTo>
                    <a:cubicBezTo>
                      <a:pt x="54" y="2"/>
                      <a:pt x="1" y="57"/>
                      <a:pt x="1" y="128"/>
                    </a:cubicBezTo>
                    <a:cubicBezTo>
                      <a:pt x="0" y="202"/>
                      <a:pt x="57" y="260"/>
                      <a:pt x="129" y="260"/>
                    </a:cubicBezTo>
                    <a:cubicBezTo>
                      <a:pt x="130" y="260"/>
                      <a:pt x="130" y="260"/>
                      <a:pt x="130" y="260"/>
                    </a:cubicBezTo>
                    <a:cubicBezTo>
                      <a:pt x="203" y="259"/>
                      <a:pt x="260" y="201"/>
                      <a:pt x="258" y="127"/>
                    </a:cubicBezTo>
                    <a:cubicBezTo>
                      <a:pt x="257" y="55"/>
                      <a:pt x="20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8" name="Google Shape;638;p25"/>
              <p:cNvSpPr/>
              <p:nvPr/>
            </p:nvSpPr>
            <p:spPr>
              <a:xfrm>
                <a:off x="3948" y="2166"/>
                <a:ext cx="63" cy="63"/>
              </a:xfrm>
              <a:custGeom>
                <a:avLst/>
                <a:gdLst/>
                <a:ahLst/>
                <a:cxnLst/>
                <a:rect l="l" t="t" r="r" b="b"/>
                <a:pathLst>
                  <a:path w="262" h="260" extrusionOk="0">
                    <a:moveTo>
                      <a:pt x="131" y="0"/>
                    </a:moveTo>
                    <a:cubicBezTo>
                      <a:pt x="131" y="0"/>
                      <a:pt x="130" y="0"/>
                      <a:pt x="130" y="0"/>
                    </a:cubicBezTo>
                    <a:cubicBezTo>
                      <a:pt x="59" y="1"/>
                      <a:pt x="4" y="55"/>
                      <a:pt x="2" y="126"/>
                    </a:cubicBezTo>
                    <a:cubicBezTo>
                      <a:pt x="0" y="198"/>
                      <a:pt x="58" y="259"/>
                      <a:pt x="130" y="260"/>
                    </a:cubicBezTo>
                    <a:cubicBezTo>
                      <a:pt x="131" y="260"/>
                      <a:pt x="131" y="260"/>
                      <a:pt x="132" y="260"/>
                    </a:cubicBezTo>
                    <a:cubicBezTo>
                      <a:pt x="202" y="260"/>
                      <a:pt x="262" y="200"/>
                      <a:pt x="262" y="129"/>
                    </a:cubicBezTo>
                    <a:cubicBezTo>
                      <a:pt x="262" y="57"/>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39" name="Google Shape;639;p25"/>
              <p:cNvSpPr/>
              <p:nvPr/>
            </p:nvSpPr>
            <p:spPr>
              <a:xfrm>
                <a:off x="4018" y="2166"/>
                <a:ext cx="64" cy="63"/>
              </a:xfrm>
              <a:custGeom>
                <a:avLst/>
                <a:gdLst/>
                <a:ahLst/>
                <a:cxnLst/>
                <a:rect l="l" t="t" r="r" b="b"/>
                <a:pathLst>
                  <a:path w="268" h="260" extrusionOk="0">
                    <a:moveTo>
                      <a:pt x="136" y="0"/>
                    </a:moveTo>
                    <a:cubicBezTo>
                      <a:pt x="66" y="0"/>
                      <a:pt x="9" y="53"/>
                      <a:pt x="4" y="122"/>
                    </a:cubicBezTo>
                    <a:cubicBezTo>
                      <a:pt x="0" y="191"/>
                      <a:pt x="59" y="256"/>
                      <a:pt x="130" y="260"/>
                    </a:cubicBezTo>
                    <a:cubicBezTo>
                      <a:pt x="132" y="260"/>
                      <a:pt x="134" y="260"/>
                      <a:pt x="135" y="260"/>
                    </a:cubicBezTo>
                    <a:cubicBezTo>
                      <a:pt x="204" y="260"/>
                      <a:pt x="264" y="203"/>
                      <a:pt x="266" y="133"/>
                    </a:cubicBezTo>
                    <a:cubicBezTo>
                      <a:pt x="268" y="60"/>
                      <a:pt x="210" y="0"/>
                      <a:pt x="137" y="0"/>
                    </a:cubicBezTo>
                    <a:cubicBezTo>
                      <a:pt x="137" y="0"/>
                      <a:pt x="136"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0" name="Google Shape;640;p25"/>
              <p:cNvSpPr/>
              <p:nvPr/>
            </p:nvSpPr>
            <p:spPr>
              <a:xfrm>
                <a:off x="4374" y="2166"/>
                <a:ext cx="64" cy="63"/>
              </a:xfrm>
              <a:custGeom>
                <a:avLst/>
                <a:gdLst/>
                <a:ahLst/>
                <a:cxnLst/>
                <a:rect l="l" t="t" r="r" b="b"/>
                <a:pathLst>
                  <a:path w="262" h="260" extrusionOk="0">
                    <a:moveTo>
                      <a:pt x="133" y="0"/>
                    </a:moveTo>
                    <a:cubicBezTo>
                      <a:pt x="132" y="0"/>
                      <a:pt x="131" y="0"/>
                      <a:pt x="129" y="0"/>
                    </a:cubicBezTo>
                    <a:cubicBezTo>
                      <a:pt x="56" y="2"/>
                      <a:pt x="0" y="62"/>
                      <a:pt x="3" y="135"/>
                    </a:cubicBezTo>
                    <a:cubicBezTo>
                      <a:pt x="6" y="203"/>
                      <a:pt x="65" y="260"/>
                      <a:pt x="133" y="260"/>
                    </a:cubicBezTo>
                    <a:cubicBezTo>
                      <a:pt x="133" y="260"/>
                      <a:pt x="133" y="260"/>
                      <a:pt x="133" y="260"/>
                    </a:cubicBezTo>
                    <a:cubicBezTo>
                      <a:pt x="206" y="260"/>
                      <a:pt x="262" y="202"/>
                      <a:pt x="262" y="128"/>
                    </a:cubicBezTo>
                    <a:cubicBezTo>
                      <a:pt x="261" y="55"/>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1" name="Google Shape;641;p25"/>
              <p:cNvSpPr/>
              <p:nvPr/>
            </p:nvSpPr>
            <p:spPr>
              <a:xfrm>
                <a:off x="4873" y="2166"/>
                <a:ext cx="63" cy="63"/>
              </a:xfrm>
              <a:custGeom>
                <a:avLst/>
                <a:gdLst/>
                <a:ahLst/>
                <a:cxnLst/>
                <a:rect l="l" t="t" r="r" b="b"/>
                <a:pathLst>
                  <a:path w="263" h="260" extrusionOk="0">
                    <a:moveTo>
                      <a:pt x="133" y="0"/>
                    </a:moveTo>
                    <a:cubicBezTo>
                      <a:pt x="132" y="0"/>
                      <a:pt x="131" y="0"/>
                      <a:pt x="130" y="0"/>
                    </a:cubicBezTo>
                    <a:cubicBezTo>
                      <a:pt x="60" y="1"/>
                      <a:pt x="4" y="57"/>
                      <a:pt x="2" y="126"/>
                    </a:cubicBezTo>
                    <a:cubicBezTo>
                      <a:pt x="0" y="196"/>
                      <a:pt x="60" y="259"/>
                      <a:pt x="131" y="260"/>
                    </a:cubicBezTo>
                    <a:cubicBezTo>
                      <a:pt x="132" y="260"/>
                      <a:pt x="132" y="260"/>
                      <a:pt x="132" y="260"/>
                    </a:cubicBezTo>
                    <a:cubicBezTo>
                      <a:pt x="204" y="260"/>
                      <a:pt x="263" y="200"/>
                      <a:pt x="263" y="129"/>
                    </a:cubicBezTo>
                    <a:cubicBezTo>
                      <a:pt x="262"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2" name="Google Shape;642;p25"/>
              <p:cNvSpPr/>
              <p:nvPr/>
            </p:nvSpPr>
            <p:spPr>
              <a:xfrm>
                <a:off x="5657" y="2166"/>
                <a:ext cx="63" cy="63"/>
              </a:xfrm>
              <a:custGeom>
                <a:avLst/>
                <a:gdLst/>
                <a:ahLst/>
                <a:cxnLst/>
                <a:rect l="l" t="t" r="r" b="b"/>
                <a:pathLst>
                  <a:path w="263" h="260" extrusionOk="0">
                    <a:moveTo>
                      <a:pt x="131" y="0"/>
                    </a:moveTo>
                    <a:cubicBezTo>
                      <a:pt x="129" y="0"/>
                      <a:pt x="128" y="0"/>
                      <a:pt x="127" y="0"/>
                    </a:cubicBezTo>
                    <a:cubicBezTo>
                      <a:pt x="57" y="2"/>
                      <a:pt x="2" y="57"/>
                      <a:pt x="1" y="127"/>
                    </a:cubicBezTo>
                    <a:cubicBezTo>
                      <a:pt x="0" y="200"/>
                      <a:pt x="59" y="260"/>
                      <a:pt x="131" y="260"/>
                    </a:cubicBezTo>
                    <a:cubicBezTo>
                      <a:pt x="131" y="260"/>
                      <a:pt x="131" y="260"/>
                      <a:pt x="131" y="260"/>
                    </a:cubicBezTo>
                    <a:cubicBezTo>
                      <a:pt x="202" y="259"/>
                      <a:pt x="263" y="197"/>
                      <a:pt x="262" y="127"/>
                    </a:cubicBezTo>
                    <a:cubicBezTo>
                      <a:pt x="261" y="56"/>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3" name="Google Shape;643;p25"/>
              <p:cNvSpPr/>
              <p:nvPr/>
            </p:nvSpPr>
            <p:spPr>
              <a:xfrm>
                <a:off x="2594" y="2313"/>
                <a:ext cx="64" cy="62"/>
              </a:xfrm>
              <a:custGeom>
                <a:avLst/>
                <a:gdLst/>
                <a:ahLst/>
                <a:cxnLst/>
                <a:rect l="l" t="t" r="r" b="b"/>
                <a:pathLst>
                  <a:path w="266" h="258" extrusionOk="0">
                    <a:moveTo>
                      <a:pt x="134" y="0"/>
                    </a:moveTo>
                    <a:cubicBezTo>
                      <a:pt x="134" y="0"/>
                      <a:pt x="133" y="0"/>
                      <a:pt x="133" y="0"/>
                    </a:cubicBezTo>
                    <a:cubicBezTo>
                      <a:pt x="64" y="0"/>
                      <a:pt x="6" y="56"/>
                      <a:pt x="3" y="124"/>
                    </a:cubicBezTo>
                    <a:cubicBezTo>
                      <a:pt x="0" y="196"/>
                      <a:pt x="59" y="257"/>
                      <a:pt x="132" y="258"/>
                    </a:cubicBezTo>
                    <a:cubicBezTo>
                      <a:pt x="132" y="258"/>
                      <a:pt x="133" y="258"/>
                      <a:pt x="134" y="258"/>
                    </a:cubicBezTo>
                    <a:cubicBezTo>
                      <a:pt x="207" y="258"/>
                      <a:pt x="265" y="202"/>
                      <a:pt x="265" y="130"/>
                    </a:cubicBezTo>
                    <a:cubicBezTo>
                      <a:pt x="266" y="58"/>
                      <a:pt x="207"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4" name="Google Shape;644;p25"/>
              <p:cNvSpPr/>
              <p:nvPr/>
            </p:nvSpPr>
            <p:spPr>
              <a:xfrm>
                <a:off x="4018" y="2312"/>
                <a:ext cx="64" cy="63"/>
              </a:xfrm>
              <a:custGeom>
                <a:avLst/>
                <a:gdLst/>
                <a:ahLst/>
                <a:cxnLst/>
                <a:rect l="l" t="t" r="r" b="b"/>
                <a:pathLst>
                  <a:path w="264" h="259" extrusionOk="0">
                    <a:moveTo>
                      <a:pt x="133" y="1"/>
                    </a:moveTo>
                    <a:cubicBezTo>
                      <a:pt x="133" y="1"/>
                      <a:pt x="132" y="1"/>
                      <a:pt x="131" y="1"/>
                    </a:cubicBezTo>
                    <a:cubicBezTo>
                      <a:pt x="59" y="2"/>
                      <a:pt x="0" y="63"/>
                      <a:pt x="2" y="134"/>
                    </a:cubicBezTo>
                    <a:cubicBezTo>
                      <a:pt x="5" y="205"/>
                      <a:pt x="62" y="259"/>
                      <a:pt x="134" y="259"/>
                    </a:cubicBezTo>
                    <a:cubicBezTo>
                      <a:pt x="136" y="259"/>
                      <a:pt x="138" y="259"/>
                      <a:pt x="139" y="258"/>
                    </a:cubicBezTo>
                    <a:cubicBezTo>
                      <a:pt x="209" y="256"/>
                      <a:pt x="264" y="199"/>
                      <a:pt x="264" y="130"/>
                    </a:cubicBezTo>
                    <a:cubicBezTo>
                      <a:pt x="264" y="59"/>
                      <a:pt x="205" y="0"/>
                      <a:pt x="133" y="1"/>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5" name="Google Shape;645;p25"/>
              <p:cNvSpPr/>
              <p:nvPr/>
            </p:nvSpPr>
            <p:spPr>
              <a:xfrm>
                <a:off x="4304" y="2312"/>
                <a:ext cx="64" cy="63"/>
              </a:xfrm>
              <a:custGeom>
                <a:avLst/>
                <a:gdLst/>
                <a:ahLst/>
                <a:cxnLst/>
                <a:rect l="l" t="t" r="r" b="b"/>
                <a:pathLst>
                  <a:path w="266" h="259" extrusionOk="0">
                    <a:moveTo>
                      <a:pt x="132" y="0"/>
                    </a:moveTo>
                    <a:cubicBezTo>
                      <a:pt x="61" y="0"/>
                      <a:pt x="1" y="59"/>
                      <a:pt x="0" y="129"/>
                    </a:cubicBezTo>
                    <a:cubicBezTo>
                      <a:pt x="0" y="198"/>
                      <a:pt x="55" y="256"/>
                      <a:pt x="125" y="258"/>
                    </a:cubicBezTo>
                    <a:cubicBezTo>
                      <a:pt x="127" y="258"/>
                      <a:pt x="129" y="259"/>
                      <a:pt x="131" y="259"/>
                    </a:cubicBezTo>
                    <a:cubicBezTo>
                      <a:pt x="203" y="259"/>
                      <a:pt x="260" y="206"/>
                      <a:pt x="263" y="135"/>
                    </a:cubicBezTo>
                    <a:cubicBezTo>
                      <a:pt x="266" y="64"/>
                      <a:pt x="207" y="2"/>
                      <a:pt x="135" y="1"/>
                    </a:cubicBezTo>
                    <a:cubicBezTo>
                      <a:pt x="134" y="1"/>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6" name="Google Shape;646;p25"/>
              <p:cNvSpPr/>
              <p:nvPr/>
            </p:nvSpPr>
            <p:spPr>
              <a:xfrm>
                <a:off x="2452" y="2386"/>
                <a:ext cx="64" cy="62"/>
              </a:xfrm>
              <a:custGeom>
                <a:avLst/>
                <a:gdLst/>
                <a:ahLst/>
                <a:cxnLst/>
                <a:rect l="l" t="t" r="r" b="b"/>
                <a:pathLst>
                  <a:path w="266" h="261" extrusionOk="0">
                    <a:moveTo>
                      <a:pt x="134" y="0"/>
                    </a:moveTo>
                    <a:cubicBezTo>
                      <a:pt x="65" y="0"/>
                      <a:pt x="2" y="61"/>
                      <a:pt x="1" y="130"/>
                    </a:cubicBezTo>
                    <a:cubicBezTo>
                      <a:pt x="0" y="200"/>
                      <a:pt x="61" y="260"/>
                      <a:pt x="133" y="261"/>
                    </a:cubicBezTo>
                    <a:cubicBezTo>
                      <a:pt x="133" y="261"/>
                      <a:pt x="133" y="261"/>
                      <a:pt x="134" y="261"/>
                    </a:cubicBezTo>
                    <a:cubicBezTo>
                      <a:pt x="205" y="261"/>
                      <a:pt x="265" y="202"/>
                      <a:pt x="266" y="132"/>
                    </a:cubicBezTo>
                    <a:cubicBezTo>
                      <a:pt x="266" y="64"/>
                      <a:pt x="204" y="1"/>
                      <a:pt x="135" y="0"/>
                    </a:cubicBezTo>
                    <a:cubicBezTo>
                      <a:pt x="134"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7" name="Google Shape;647;p25"/>
              <p:cNvSpPr/>
              <p:nvPr/>
            </p:nvSpPr>
            <p:spPr>
              <a:xfrm>
                <a:off x="2595" y="2386"/>
                <a:ext cx="63" cy="62"/>
              </a:xfrm>
              <a:custGeom>
                <a:avLst/>
                <a:gdLst/>
                <a:ahLst/>
                <a:cxnLst/>
                <a:rect l="l" t="t" r="r" b="b"/>
                <a:pathLst>
                  <a:path w="265" h="260" extrusionOk="0">
                    <a:moveTo>
                      <a:pt x="132" y="0"/>
                    </a:moveTo>
                    <a:cubicBezTo>
                      <a:pt x="131" y="0"/>
                      <a:pt x="131" y="0"/>
                      <a:pt x="130" y="0"/>
                    </a:cubicBezTo>
                    <a:cubicBezTo>
                      <a:pt x="60" y="1"/>
                      <a:pt x="0" y="63"/>
                      <a:pt x="1" y="133"/>
                    </a:cubicBezTo>
                    <a:cubicBezTo>
                      <a:pt x="2" y="204"/>
                      <a:pt x="61" y="260"/>
                      <a:pt x="132" y="260"/>
                    </a:cubicBezTo>
                    <a:cubicBezTo>
                      <a:pt x="133" y="260"/>
                      <a:pt x="133" y="260"/>
                      <a:pt x="134" y="260"/>
                    </a:cubicBezTo>
                    <a:cubicBezTo>
                      <a:pt x="206" y="259"/>
                      <a:pt x="265" y="200"/>
                      <a:pt x="263" y="129"/>
                    </a:cubicBezTo>
                    <a:cubicBezTo>
                      <a:pt x="262" y="60"/>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8" name="Google Shape;648;p25"/>
              <p:cNvSpPr/>
              <p:nvPr/>
            </p:nvSpPr>
            <p:spPr>
              <a:xfrm>
                <a:off x="2737" y="2386"/>
                <a:ext cx="63" cy="62"/>
              </a:xfrm>
              <a:custGeom>
                <a:avLst/>
                <a:gdLst/>
                <a:ahLst/>
                <a:cxnLst/>
                <a:rect l="l" t="t" r="r" b="b"/>
                <a:pathLst>
                  <a:path w="261" h="260" extrusionOk="0">
                    <a:moveTo>
                      <a:pt x="131" y="0"/>
                    </a:moveTo>
                    <a:cubicBezTo>
                      <a:pt x="130" y="0"/>
                      <a:pt x="129" y="0"/>
                      <a:pt x="129" y="0"/>
                    </a:cubicBezTo>
                    <a:cubicBezTo>
                      <a:pt x="59" y="1"/>
                      <a:pt x="4" y="56"/>
                      <a:pt x="2" y="127"/>
                    </a:cubicBezTo>
                    <a:cubicBezTo>
                      <a:pt x="0" y="202"/>
                      <a:pt x="55" y="259"/>
                      <a:pt x="129" y="260"/>
                    </a:cubicBezTo>
                    <a:cubicBezTo>
                      <a:pt x="130" y="260"/>
                      <a:pt x="130" y="260"/>
                      <a:pt x="131" y="260"/>
                    </a:cubicBezTo>
                    <a:cubicBezTo>
                      <a:pt x="204" y="260"/>
                      <a:pt x="261" y="203"/>
                      <a:pt x="261" y="131"/>
                    </a:cubicBezTo>
                    <a:cubicBezTo>
                      <a:pt x="260" y="59"/>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49" name="Google Shape;649;p25"/>
              <p:cNvSpPr/>
              <p:nvPr/>
            </p:nvSpPr>
            <p:spPr>
              <a:xfrm>
                <a:off x="3734" y="2386"/>
                <a:ext cx="64" cy="62"/>
              </a:xfrm>
              <a:custGeom>
                <a:avLst/>
                <a:gdLst/>
                <a:ahLst/>
                <a:cxnLst/>
                <a:rect l="l" t="t" r="r" b="b"/>
                <a:pathLst>
                  <a:path w="263" h="260" extrusionOk="0">
                    <a:moveTo>
                      <a:pt x="130" y="0"/>
                    </a:moveTo>
                    <a:cubicBezTo>
                      <a:pt x="61" y="0"/>
                      <a:pt x="4" y="55"/>
                      <a:pt x="2" y="126"/>
                    </a:cubicBezTo>
                    <a:cubicBezTo>
                      <a:pt x="0" y="199"/>
                      <a:pt x="50" y="255"/>
                      <a:pt x="120" y="260"/>
                    </a:cubicBezTo>
                    <a:cubicBezTo>
                      <a:pt x="124" y="260"/>
                      <a:pt x="127" y="260"/>
                      <a:pt x="131" y="260"/>
                    </a:cubicBezTo>
                    <a:cubicBezTo>
                      <a:pt x="200" y="260"/>
                      <a:pt x="256" y="209"/>
                      <a:pt x="259" y="139"/>
                    </a:cubicBezTo>
                    <a:cubicBezTo>
                      <a:pt x="263" y="65"/>
                      <a:pt x="209" y="4"/>
                      <a:pt x="137" y="0"/>
                    </a:cubicBezTo>
                    <a:cubicBezTo>
                      <a:pt x="135" y="0"/>
                      <a:pt x="13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0" name="Google Shape;650;p25"/>
              <p:cNvSpPr/>
              <p:nvPr/>
            </p:nvSpPr>
            <p:spPr>
              <a:xfrm>
                <a:off x="3877" y="2386"/>
                <a:ext cx="62" cy="62"/>
              </a:xfrm>
              <a:custGeom>
                <a:avLst/>
                <a:gdLst/>
                <a:ahLst/>
                <a:cxnLst/>
                <a:rect l="l" t="t" r="r" b="b"/>
                <a:pathLst>
                  <a:path w="261" h="260" extrusionOk="0">
                    <a:moveTo>
                      <a:pt x="131" y="0"/>
                    </a:moveTo>
                    <a:cubicBezTo>
                      <a:pt x="60" y="0"/>
                      <a:pt x="2" y="58"/>
                      <a:pt x="1" y="130"/>
                    </a:cubicBezTo>
                    <a:cubicBezTo>
                      <a:pt x="0" y="203"/>
                      <a:pt x="58" y="260"/>
                      <a:pt x="131" y="260"/>
                    </a:cubicBezTo>
                    <a:cubicBezTo>
                      <a:pt x="131" y="260"/>
                      <a:pt x="131" y="260"/>
                      <a:pt x="131" y="260"/>
                    </a:cubicBezTo>
                    <a:cubicBezTo>
                      <a:pt x="206" y="260"/>
                      <a:pt x="261" y="203"/>
                      <a:pt x="259" y="128"/>
                    </a:cubicBezTo>
                    <a:cubicBezTo>
                      <a:pt x="258" y="57"/>
                      <a:pt x="204"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1" name="Google Shape;651;p25"/>
              <p:cNvSpPr/>
              <p:nvPr/>
            </p:nvSpPr>
            <p:spPr>
              <a:xfrm>
                <a:off x="4018" y="2386"/>
                <a:ext cx="65" cy="62"/>
              </a:xfrm>
              <a:custGeom>
                <a:avLst/>
                <a:gdLst/>
                <a:ahLst/>
                <a:cxnLst/>
                <a:rect l="l" t="t" r="r" b="b"/>
                <a:pathLst>
                  <a:path w="267" h="260" extrusionOk="0">
                    <a:moveTo>
                      <a:pt x="134" y="0"/>
                    </a:moveTo>
                    <a:cubicBezTo>
                      <a:pt x="66" y="0"/>
                      <a:pt x="4" y="59"/>
                      <a:pt x="2" y="128"/>
                    </a:cubicBezTo>
                    <a:cubicBezTo>
                      <a:pt x="0" y="198"/>
                      <a:pt x="58" y="259"/>
                      <a:pt x="130" y="260"/>
                    </a:cubicBezTo>
                    <a:cubicBezTo>
                      <a:pt x="131" y="260"/>
                      <a:pt x="132" y="260"/>
                      <a:pt x="133" y="260"/>
                    </a:cubicBezTo>
                    <a:cubicBezTo>
                      <a:pt x="204" y="260"/>
                      <a:pt x="263" y="205"/>
                      <a:pt x="265" y="134"/>
                    </a:cubicBezTo>
                    <a:cubicBezTo>
                      <a:pt x="267" y="64"/>
                      <a:pt x="207"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2" name="Google Shape;652;p25"/>
              <p:cNvSpPr/>
              <p:nvPr/>
            </p:nvSpPr>
            <p:spPr>
              <a:xfrm>
                <a:off x="2738" y="918"/>
                <a:ext cx="62" cy="63"/>
              </a:xfrm>
              <a:custGeom>
                <a:avLst/>
                <a:gdLst/>
                <a:ahLst/>
                <a:cxnLst/>
                <a:rect l="l" t="t" r="r" b="b"/>
                <a:pathLst>
                  <a:path w="261" h="258" extrusionOk="0">
                    <a:moveTo>
                      <a:pt x="129" y="0"/>
                    </a:moveTo>
                    <a:cubicBezTo>
                      <a:pt x="128" y="0"/>
                      <a:pt x="127" y="0"/>
                      <a:pt x="126" y="0"/>
                    </a:cubicBezTo>
                    <a:cubicBezTo>
                      <a:pt x="55" y="2"/>
                      <a:pt x="2" y="55"/>
                      <a:pt x="1" y="127"/>
                    </a:cubicBezTo>
                    <a:cubicBezTo>
                      <a:pt x="0" y="202"/>
                      <a:pt x="55" y="258"/>
                      <a:pt x="130" y="258"/>
                    </a:cubicBezTo>
                    <a:cubicBezTo>
                      <a:pt x="130" y="258"/>
                      <a:pt x="130" y="258"/>
                      <a:pt x="130" y="258"/>
                    </a:cubicBezTo>
                    <a:cubicBezTo>
                      <a:pt x="204" y="258"/>
                      <a:pt x="261" y="201"/>
                      <a:pt x="260" y="127"/>
                    </a:cubicBezTo>
                    <a:cubicBezTo>
                      <a:pt x="259" y="55"/>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3" name="Google Shape;653;p25"/>
              <p:cNvSpPr/>
              <p:nvPr/>
            </p:nvSpPr>
            <p:spPr>
              <a:xfrm>
                <a:off x="1953" y="1359"/>
                <a:ext cx="63" cy="61"/>
              </a:xfrm>
              <a:custGeom>
                <a:avLst/>
                <a:gdLst/>
                <a:ahLst/>
                <a:cxnLst/>
                <a:rect l="l" t="t" r="r" b="b"/>
                <a:pathLst>
                  <a:path w="262" h="255" extrusionOk="0">
                    <a:moveTo>
                      <a:pt x="134" y="0"/>
                    </a:moveTo>
                    <a:cubicBezTo>
                      <a:pt x="132" y="0"/>
                      <a:pt x="131" y="0"/>
                      <a:pt x="129" y="0"/>
                    </a:cubicBezTo>
                    <a:cubicBezTo>
                      <a:pt x="60" y="2"/>
                      <a:pt x="4" y="58"/>
                      <a:pt x="2" y="126"/>
                    </a:cubicBezTo>
                    <a:cubicBezTo>
                      <a:pt x="0" y="196"/>
                      <a:pt x="59" y="255"/>
                      <a:pt x="130" y="255"/>
                    </a:cubicBezTo>
                    <a:cubicBezTo>
                      <a:pt x="131" y="255"/>
                      <a:pt x="132" y="255"/>
                      <a:pt x="132" y="255"/>
                    </a:cubicBezTo>
                    <a:cubicBezTo>
                      <a:pt x="209" y="254"/>
                      <a:pt x="262" y="197"/>
                      <a:pt x="261" y="117"/>
                    </a:cubicBezTo>
                    <a:cubicBezTo>
                      <a:pt x="261" y="51"/>
                      <a:pt x="20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4" name="Google Shape;654;p25"/>
              <p:cNvSpPr/>
              <p:nvPr/>
            </p:nvSpPr>
            <p:spPr>
              <a:xfrm>
                <a:off x="3022" y="918"/>
                <a:ext cx="63" cy="63"/>
              </a:xfrm>
              <a:custGeom>
                <a:avLst/>
                <a:gdLst/>
                <a:ahLst/>
                <a:cxnLst/>
                <a:rect l="l" t="t" r="r" b="b"/>
                <a:pathLst>
                  <a:path w="261" h="258" extrusionOk="0">
                    <a:moveTo>
                      <a:pt x="132" y="0"/>
                    </a:moveTo>
                    <a:cubicBezTo>
                      <a:pt x="131" y="0"/>
                      <a:pt x="131" y="0"/>
                      <a:pt x="131" y="0"/>
                    </a:cubicBezTo>
                    <a:cubicBezTo>
                      <a:pt x="56" y="1"/>
                      <a:pt x="0" y="58"/>
                      <a:pt x="2" y="132"/>
                    </a:cubicBezTo>
                    <a:cubicBezTo>
                      <a:pt x="3" y="202"/>
                      <a:pt x="57" y="256"/>
                      <a:pt x="128" y="258"/>
                    </a:cubicBezTo>
                    <a:cubicBezTo>
                      <a:pt x="130" y="258"/>
                      <a:pt x="131" y="258"/>
                      <a:pt x="133" y="258"/>
                    </a:cubicBezTo>
                    <a:cubicBezTo>
                      <a:pt x="204" y="258"/>
                      <a:pt x="260" y="203"/>
                      <a:pt x="260" y="130"/>
                    </a:cubicBezTo>
                    <a:cubicBezTo>
                      <a:pt x="261" y="56"/>
                      <a:pt x="206"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5" name="Google Shape;655;p25"/>
              <p:cNvSpPr/>
              <p:nvPr/>
            </p:nvSpPr>
            <p:spPr>
              <a:xfrm>
                <a:off x="3236" y="918"/>
                <a:ext cx="63" cy="63"/>
              </a:xfrm>
              <a:custGeom>
                <a:avLst/>
                <a:gdLst/>
                <a:ahLst/>
                <a:cxnLst/>
                <a:rect l="l" t="t" r="r" b="b"/>
                <a:pathLst>
                  <a:path w="260" h="258" extrusionOk="0">
                    <a:moveTo>
                      <a:pt x="129" y="0"/>
                    </a:moveTo>
                    <a:cubicBezTo>
                      <a:pt x="127" y="0"/>
                      <a:pt x="126" y="0"/>
                      <a:pt x="124" y="0"/>
                    </a:cubicBezTo>
                    <a:cubicBezTo>
                      <a:pt x="53" y="2"/>
                      <a:pt x="1" y="56"/>
                      <a:pt x="0" y="128"/>
                    </a:cubicBezTo>
                    <a:cubicBezTo>
                      <a:pt x="0" y="203"/>
                      <a:pt x="55" y="258"/>
                      <a:pt x="129" y="258"/>
                    </a:cubicBezTo>
                    <a:cubicBezTo>
                      <a:pt x="129" y="258"/>
                      <a:pt x="130" y="258"/>
                      <a:pt x="130" y="258"/>
                    </a:cubicBezTo>
                    <a:cubicBezTo>
                      <a:pt x="204" y="258"/>
                      <a:pt x="260" y="201"/>
                      <a:pt x="258" y="126"/>
                    </a:cubicBezTo>
                    <a:cubicBezTo>
                      <a:pt x="257" y="54"/>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6" name="Google Shape;656;p25"/>
              <p:cNvSpPr/>
              <p:nvPr/>
            </p:nvSpPr>
            <p:spPr>
              <a:xfrm>
                <a:off x="3876" y="2753"/>
                <a:ext cx="63" cy="62"/>
              </a:xfrm>
              <a:custGeom>
                <a:avLst/>
                <a:gdLst/>
                <a:ahLst/>
                <a:cxnLst/>
                <a:rect l="l" t="t" r="r" b="b"/>
                <a:pathLst>
                  <a:path w="261" h="258" extrusionOk="0">
                    <a:moveTo>
                      <a:pt x="132" y="0"/>
                    </a:moveTo>
                    <a:cubicBezTo>
                      <a:pt x="61" y="0"/>
                      <a:pt x="4" y="54"/>
                      <a:pt x="2" y="125"/>
                    </a:cubicBezTo>
                    <a:cubicBezTo>
                      <a:pt x="0" y="200"/>
                      <a:pt x="55" y="257"/>
                      <a:pt x="130" y="258"/>
                    </a:cubicBezTo>
                    <a:cubicBezTo>
                      <a:pt x="130" y="258"/>
                      <a:pt x="131" y="258"/>
                      <a:pt x="132" y="258"/>
                    </a:cubicBezTo>
                    <a:cubicBezTo>
                      <a:pt x="206" y="258"/>
                      <a:pt x="261" y="204"/>
                      <a:pt x="260" y="129"/>
                    </a:cubicBezTo>
                    <a:cubicBezTo>
                      <a:pt x="260" y="57"/>
                      <a:pt x="208" y="2"/>
                      <a:pt x="137" y="0"/>
                    </a:cubicBezTo>
                    <a:cubicBezTo>
                      <a:pt x="135"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7" name="Google Shape;657;p25"/>
              <p:cNvSpPr/>
              <p:nvPr/>
            </p:nvSpPr>
            <p:spPr>
              <a:xfrm>
                <a:off x="3947" y="2753"/>
                <a:ext cx="64" cy="62"/>
              </a:xfrm>
              <a:custGeom>
                <a:avLst/>
                <a:gdLst/>
                <a:ahLst/>
                <a:cxnLst/>
                <a:rect l="l" t="t" r="r" b="b"/>
                <a:pathLst>
                  <a:path w="266" h="258" extrusionOk="0">
                    <a:moveTo>
                      <a:pt x="134" y="0"/>
                    </a:moveTo>
                    <a:cubicBezTo>
                      <a:pt x="64" y="0"/>
                      <a:pt x="8" y="53"/>
                      <a:pt x="4" y="122"/>
                    </a:cubicBezTo>
                    <a:cubicBezTo>
                      <a:pt x="0" y="195"/>
                      <a:pt x="56" y="256"/>
                      <a:pt x="129" y="258"/>
                    </a:cubicBezTo>
                    <a:cubicBezTo>
                      <a:pt x="130" y="258"/>
                      <a:pt x="132" y="258"/>
                      <a:pt x="133" y="258"/>
                    </a:cubicBezTo>
                    <a:cubicBezTo>
                      <a:pt x="206" y="258"/>
                      <a:pt x="263" y="205"/>
                      <a:pt x="264" y="133"/>
                    </a:cubicBezTo>
                    <a:cubicBezTo>
                      <a:pt x="266" y="60"/>
                      <a:pt x="208" y="1"/>
                      <a:pt x="135" y="0"/>
                    </a:cubicBezTo>
                    <a:cubicBezTo>
                      <a:pt x="135"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8" name="Google Shape;658;p25"/>
              <p:cNvSpPr/>
              <p:nvPr/>
            </p:nvSpPr>
            <p:spPr>
              <a:xfrm>
                <a:off x="2382" y="992"/>
                <a:ext cx="62" cy="62"/>
              </a:xfrm>
              <a:custGeom>
                <a:avLst/>
                <a:gdLst/>
                <a:ahLst/>
                <a:cxnLst/>
                <a:rect l="l" t="t" r="r" b="b"/>
                <a:pathLst>
                  <a:path w="260" h="258" extrusionOk="0">
                    <a:moveTo>
                      <a:pt x="129" y="0"/>
                    </a:moveTo>
                    <a:cubicBezTo>
                      <a:pt x="56" y="0"/>
                      <a:pt x="0" y="55"/>
                      <a:pt x="0" y="129"/>
                    </a:cubicBezTo>
                    <a:cubicBezTo>
                      <a:pt x="0" y="201"/>
                      <a:pt x="52" y="256"/>
                      <a:pt x="123" y="258"/>
                    </a:cubicBezTo>
                    <a:cubicBezTo>
                      <a:pt x="125" y="258"/>
                      <a:pt x="126" y="258"/>
                      <a:pt x="128" y="258"/>
                    </a:cubicBezTo>
                    <a:cubicBezTo>
                      <a:pt x="201" y="258"/>
                      <a:pt x="256" y="206"/>
                      <a:pt x="258" y="134"/>
                    </a:cubicBezTo>
                    <a:cubicBezTo>
                      <a:pt x="260" y="60"/>
                      <a:pt x="205" y="2"/>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59" name="Google Shape;659;p25"/>
              <p:cNvSpPr/>
              <p:nvPr/>
            </p:nvSpPr>
            <p:spPr>
              <a:xfrm>
                <a:off x="2524" y="992"/>
                <a:ext cx="63" cy="62"/>
              </a:xfrm>
              <a:custGeom>
                <a:avLst/>
                <a:gdLst/>
                <a:ahLst/>
                <a:cxnLst/>
                <a:rect l="l" t="t" r="r" b="b"/>
                <a:pathLst>
                  <a:path w="261" h="258" extrusionOk="0">
                    <a:moveTo>
                      <a:pt x="130" y="0"/>
                    </a:moveTo>
                    <a:cubicBezTo>
                      <a:pt x="58" y="0"/>
                      <a:pt x="2" y="56"/>
                      <a:pt x="1" y="128"/>
                    </a:cubicBezTo>
                    <a:cubicBezTo>
                      <a:pt x="0" y="200"/>
                      <a:pt x="52" y="255"/>
                      <a:pt x="123" y="258"/>
                    </a:cubicBezTo>
                    <a:cubicBezTo>
                      <a:pt x="125" y="258"/>
                      <a:pt x="128" y="258"/>
                      <a:pt x="130" y="258"/>
                    </a:cubicBezTo>
                    <a:cubicBezTo>
                      <a:pt x="202" y="258"/>
                      <a:pt x="257" y="207"/>
                      <a:pt x="259" y="135"/>
                    </a:cubicBezTo>
                    <a:cubicBezTo>
                      <a:pt x="261" y="60"/>
                      <a:pt x="208" y="2"/>
                      <a:pt x="134"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0" name="Google Shape;660;p25"/>
              <p:cNvSpPr/>
              <p:nvPr/>
            </p:nvSpPr>
            <p:spPr>
              <a:xfrm>
                <a:off x="2666" y="992"/>
                <a:ext cx="63" cy="62"/>
              </a:xfrm>
              <a:custGeom>
                <a:avLst/>
                <a:gdLst/>
                <a:ahLst/>
                <a:cxnLst/>
                <a:rect l="l" t="t" r="r" b="b"/>
                <a:pathLst>
                  <a:path w="262" h="258" extrusionOk="0">
                    <a:moveTo>
                      <a:pt x="133" y="0"/>
                    </a:moveTo>
                    <a:cubicBezTo>
                      <a:pt x="62" y="0"/>
                      <a:pt x="4" y="56"/>
                      <a:pt x="2" y="127"/>
                    </a:cubicBezTo>
                    <a:cubicBezTo>
                      <a:pt x="0" y="200"/>
                      <a:pt x="57" y="257"/>
                      <a:pt x="131" y="258"/>
                    </a:cubicBezTo>
                    <a:cubicBezTo>
                      <a:pt x="132" y="258"/>
                      <a:pt x="132" y="258"/>
                      <a:pt x="133" y="258"/>
                    </a:cubicBezTo>
                    <a:cubicBezTo>
                      <a:pt x="207" y="258"/>
                      <a:pt x="262" y="203"/>
                      <a:pt x="262" y="129"/>
                    </a:cubicBezTo>
                    <a:cubicBezTo>
                      <a:pt x="262" y="59"/>
                      <a:pt x="208" y="3"/>
                      <a:pt x="138" y="0"/>
                    </a:cubicBezTo>
                    <a:cubicBezTo>
                      <a:pt x="136"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1" name="Google Shape;661;p25"/>
              <p:cNvSpPr/>
              <p:nvPr/>
            </p:nvSpPr>
            <p:spPr>
              <a:xfrm>
                <a:off x="3022" y="992"/>
                <a:ext cx="63" cy="62"/>
              </a:xfrm>
              <a:custGeom>
                <a:avLst/>
                <a:gdLst/>
                <a:ahLst/>
                <a:cxnLst/>
                <a:rect l="l" t="t" r="r" b="b"/>
                <a:pathLst>
                  <a:path w="260" h="258" extrusionOk="0">
                    <a:moveTo>
                      <a:pt x="131" y="0"/>
                    </a:moveTo>
                    <a:cubicBezTo>
                      <a:pt x="57" y="0"/>
                      <a:pt x="0" y="59"/>
                      <a:pt x="1" y="132"/>
                    </a:cubicBezTo>
                    <a:cubicBezTo>
                      <a:pt x="2" y="203"/>
                      <a:pt x="55" y="256"/>
                      <a:pt x="126" y="258"/>
                    </a:cubicBezTo>
                    <a:cubicBezTo>
                      <a:pt x="128" y="258"/>
                      <a:pt x="129" y="258"/>
                      <a:pt x="131" y="258"/>
                    </a:cubicBezTo>
                    <a:cubicBezTo>
                      <a:pt x="204" y="258"/>
                      <a:pt x="259" y="205"/>
                      <a:pt x="259" y="132"/>
                    </a:cubicBezTo>
                    <a:cubicBezTo>
                      <a:pt x="260" y="57"/>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2" name="Google Shape;662;p25"/>
              <p:cNvSpPr/>
              <p:nvPr/>
            </p:nvSpPr>
            <p:spPr>
              <a:xfrm>
                <a:off x="3094" y="992"/>
                <a:ext cx="63" cy="62"/>
              </a:xfrm>
              <a:custGeom>
                <a:avLst/>
                <a:gdLst/>
                <a:ahLst/>
                <a:cxnLst/>
                <a:rect l="l" t="t" r="r" b="b"/>
                <a:pathLst>
                  <a:path w="263" h="258" extrusionOk="0">
                    <a:moveTo>
                      <a:pt x="130" y="0"/>
                    </a:moveTo>
                    <a:cubicBezTo>
                      <a:pt x="58" y="0"/>
                      <a:pt x="0" y="57"/>
                      <a:pt x="0" y="129"/>
                    </a:cubicBezTo>
                    <a:cubicBezTo>
                      <a:pt x="0" y="200"/>
                      <a:pt x="53" y="256"/>
                      <a:pt x="123" y="258"/>
                    </a:cubicBezTo>
                    <a:cubicBezTo>
                      <a:pt x="125" y="258"/>
                      <a:pt x="127" y="258"/>
                      <a:pt x="129" y="258"/>
                    </a:cubicBezTo>
                    <a:cubicBezTo>
                      <a:pt x="201" y="258"/>
                      <a:pt x="258" y="206"/>
                      <a:pt x="260" y="134"/>
                    </a:cubicBezTo>
                    <a:cubicBezTo>
                      <a:pt x="263" y="62"/>
                      <a:pt x="205"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3" name="Google Shape;663;p25"/>
              <p:cNvSpPr/>
              <p:nvPr/>
            </p:nvSpPr>
            <p:spPr>
              <a:xfrm>
                <a:off x="3236" y="992"/>
                <a:ext cx="63" cy="62"/>
              </a:xfrm>
              <a:custGeom>
                <a:avLst/>
                <a:gdLst/>
                <a:ahLst/>
                <a:cxnLst/>
                <a:rect l="l" t="t" r="r" b="b"/>
                <a:pathLst>
                  <a:path w="261" h="258" extrusionOk="0">
                    <a:moveTo>
                      <a:pt x="131" y="0"/>
                    </a:moveTo>
                    <a:cubicBezTo>
                      <a:pt x="131" y="0"/>
                      <a:pt x="131" y="0"/>
                      <a:pt x="131" y="0"/>
                    </a:cubicBezTo>
                    <a:cubicBezTo>
                      <a:pt x="60" y="0"/>
                      <a:pt x="5" y="53"/>
                      <a:pt x="3" y="124"/>
                    </a:cubicBezTo>
                    <a:cubicBezTo>
                      <a:pt x="0" y="200"/>
                      <a:pt x="53" y="257"/>
                      <a:pt x="128" y="258"/>
                    </a:cubicBezTo>
                    <a:cubicBezTo>
                      <a:pt x="129" y="258"/>
                      <a:pt x="130" y="258"/>
                      <a:pt x="131" y="258"/>
                    </a:cubicBezTo>
                    <a:cubicBezTo>
                      <a:pt x="205" y="258"/>
                      <a:pt x="260" y="205"/>
                      <a:pt x="260" y="131"/>
                    </a:cubicBezTo>
                    <a:cubicBezTo>
                      <a:pt x="261" y="57"/>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4" name="Google Shape;664;p25"/>
              <p:cNvSpPr/>
              <p:nvPr/>
            </p:nvSpPr>
            <p:spPr>
              <a:xfrm>
                <a:off x="4233" y="992"/>
                <a:ext cx="62" cy="62"/>
              </a:xfrm>
              <a:custGeom>
                <a:avLst/>
                <a:gdLst/>
                <a:ahLst/>
                <a:cxnLst/>
                <a:rect l="l" t="t" r="r" b="b"/>
                <a:pathLst>
                  <a:path w="259" h="258" extrusionOk="0">
                    <a:moveTo>
                      <a:pt x="131" y="0"/>
                    </a:moveTo>
                    <a:cubicBezTo>
                      <a:pt x="130" y="0"/>
                      <a:pt x="130" y="0"/>
                      <a:pt x="129" y="0"/>
                    </a:cubicBezTo>
                    <a:cubicBezTo>
                      <a:pt x="55" y="1"/>
                      <a:pt x="0" y="59"/>
                      <a:pt x="2" y="133"/>
                    </a:cubicBezTo>
                    <a:cubicBezTo>
                      <a:pt x="3" y="206"/>
                      <a:pt x="58" y="258"/>
                      <a:pt x="131" y="258"/>
                    </a:cubicBezTo>
                    <a:cubicBezTo>
                      <a:pt x="133" y="258"/>
                      <a:pt x="135" y="258"/>
                      <a:pt x="136" y="258"/>
                    </a:cubicBezTo>
                    <a:cubicBezTo>
                      <a:pt x="208" y="256"/>
                      <a:pt x="259" y="202"/>
                      <a:pt x="259" y="130"/>
                    </a:cubicBezTo>
                    <a:cubicBezTo>
                      <a:pt x="259" y="56"/>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5" name="Google Shape;665;p25"/>
              <p:cNvSpPr/>
              <p:nvPr/>
            </p:nvSpPr>
            <p:spPr>
              <a:xfrm>
                <a:off x="4589" y="992"/>
                <a:ext cx="62" cy="62"/>
              </a:xfrm>
              <a:custGeom>
                <a:avLst/>
                <a:gdLst/>
                <a:ahLst/>
                <a:cxnLst/>
                <a:rect l="l" t="t" r="r" b="b"/>
                <a:pathLst>
                  <a:path w="261" h="258" extrusionOk="0">
                    <a:moveTo>
                      <a:pt x="132" y="0"/>
                    </a:moveTo>
                    <a:cubicBezTo>
                      <a:pt x="61" y="0"/>
                      <a:pt x="6" y="53"/>
                      <a:pt x="3" y="124"/>
                    </a:cubicBezTo>
                    <a:cubicBezTo>
                      <a:pt x="0" y="200"/>
                      <a:pt x="53" y="256"/>
                      <a:pt x="128" y="258"/>
                    </a:cubicBezTo>
                    <a:cubicBezTo>
                      <a:pt x="129" y="258"/>
                      <a:pt x="130" y="258"/>
                      <a:pt x="131" y="258"/>
                    </a:cubicBezTo>
                    <a:cubicBezTo>
                      <a:pt x="205" y="258"/>
                      <a:pt x="260" y="205"/>
                      <a:pt x="261" y="132"/>
                    </a:cubicBezTo>
                    <a:cubicBezTo>
                      <a:pt x="261" y="57"/>
                      <a:pt x="206"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6" name="Google Shape;666;p25"/>
              <p:cNvSpPr/>
              <p:nvPr/>
            </p:nvSpPr>
            <p:spPr>
              <a:xfrm>
                <a:off x="4731" y="992"/>
                <a:ext cx="63" cy="62"/>
              </a:xfrm>
              <a:custGeom>
                <a:avLst/>
                <a:gdLst/>
                <a:ahLst/>
                <a:cxnLst/>
                <a:rect l="l" t="t" r="r" b="b"/>
                <a:pathLst>
                  <a:path w="260" h="258" extrusionOk="0">
                    <a:moveTo>
                      <a:pt x="131" y="0"/>
                    </a:moveTo>
                    <a:cubicBezTo>
                      <a:pt x="131" y="0"/>
                      <a:pt x="131" y="0"/>
                      <a:pt x="131" y="0"/>
                    </a:cubicBezTo>
                    <a:cubicBezTo>
                      <a:pt x="57" y="0"/>
                      <a:pt x="0" y="57"/>
                      <a:pt x="0" y="131"/>
                    </a:cubicBezTo>
                    <a:cubicBezTo>
                      <a:pt x="0" y="201"/>
                      <a:pt x="54" y="256"/>
                      <a:pt x="125" y="258"/>
                    </a:cubicBezTo>
                    <a:cubicBezTo>
                      <a:pt x="127" y="258"/>
                      <a:pt x="128" y="258"/>
                      <a:pt x="130" y="258"/>
                    </a:cubicBezTo>
                    <a:cubicBezTo>
                      <a:pt x="203" y="258"/>
                      <a:pt x="257" y="206"/>
                      <a:pt x="259" y="133"/>
                    </a:cubicBezTo>
                    <a:cubicBezTo>
                      <a:pt x="260" y="58"/>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7" name="Google Shape;667;p25"/>
              <p:cNvSpPr/>
              <p:nvPr/>
            </p:nvSpPr>
            <p:spPr>
              <a:xfrm>
                <a:off x="5087" y="992"/>
                <a:ext cx="63" cy="62"/>
              </a:xfrm>
              <a:custGeom>
                <a:avLst/>
                <a:gdLst/>
                <a:ahLst/>
                <a:cxnLst/>
                <a:rect l="l" t="t" r="r" b="b"/>
                <a:pathLst>
                  <a:path w="260" h="258" extrusionOk="0">
                    <a:moveTo>
                      <a:pt x="131" y="0"/>
                    </a:moveTo>
                    <a:cubicBezTo>
                      <a:pt x="59" y="0"/>
                      <a:pt x="3" y="54"/>
                      <a:pt x="2" y="126"/>
                    </a:cubicBezTo>
                    <a:cubicBezTo>
                      <a:pt x="0" y="202"/>
                      <a:pt x="54" y="258"/>
                      <a:pt x="130" y="258"/>
                    </a:cubicBezTo>
                    <a:cubicBezTo>
                      <a:pt x="130" y="258"/>
                      <a:pt x="130" y="258"/>
                      <a:pt x="131" y="258"/>
                    </a:cubicBezTo>
                    <a:cubicBezTo>
                      <a:pt x="206" y="258"/>
                      <a:pt x="260" y="204"/>
                      <a:pt x="260" y="129"/>
                    </a:cubicBezTo>
                    <a:cubicBezTo>
                      <a:pt x="259" y="57"/>
                      <a:pt x="207" y="3"/>
                      <a:pt x="136"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8" name="Google Shape;668;p25"/>
              <p:cNvSpPr/>
              <p:nvPr/>
            </p:nvSpPr>
            <p:spPr>
              <a:xfrm>
                <a:off x="5158" y="992"/>
                <a:ext cx="64" cy="62"/>
              </a:xfrm>
              <a:custGeom>
                <a:avLst/>
                <a:gdLst/>
                <a:ahLst/>
                <a:cxnLst/>
                <a:rect l="l" t="t" r="r" b="b"/>
                <a:pathLst>
                  <a:path w="267" h="258" extrusionOk="0">
                    <a:moveTo>
                      <a:pt x="133" y="0"/>
                    </a:moveTo>
                    <a:cubicBezTo>
                      <a:pt x="62" y="0"/>
                      <a:pt x="0" y="61"/>
                      <a:pt x="1" y="131"/>
                    </a:cubicBezTo>
                    <a:cubicBezTo>
                      <a:pt x="2" y="202"/>
                      <a:pt x="61" y="258"/>
                      <a:pt x="133" y="258"/>
                    </a:cubicBezTo>
                    <a:cubicBezTo>
                      <a:pt x="134" y="258"/>
                      <a:pt x="135" y="258"/>
                      <a:pt x="136" y="258"/>
                    </a:cubicBezTo>
                    <a:cubicBezTo>
                      <a:pt x="210" y="257"/>
                      <a:pt x="267" y="197"/>
                      <a:pt x="264" y="125"/>
                    </a:cubicBezTo>
                    <a:cubicBezTo>
                      <a:pt x="262" y="57"/>
                      <a:pt x="203"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69" name="Google Shape;669;p25"/>
              <p:cNvSpPr/>
              <p:nvPr/>
            </p:nvSpPr>
            <p:spPr>
              <a:xfrm>
                <a:off x="1669" y="1065"/>
                <a:ext cx="63" cy="62"/>
              </a:xfrm>
              <a:custGeom>
                <a:avLst/>
                <a:gdLst/>
                <a:ahLst/>
                <a:cxnLst/>
                <a:rect l="l" t="t" r="r" b="b"/>
                <a:pathLst>
                  <a:path w="261" h="260" extrusionOk="0">
                    <a:moveTo>
                      <a:pt x="131" y="0"/>
                    </a:moveTo>
                    <a:cubicBezTo>
                      <a:pt x="61" y="0"/>
                      <a:pt x="3" y="57"/>
                      <a:pt x="1" y="128"/>
                    </a:cubicBezTo>
                    <a:cubicBezTo>
                      <a:pt x="0" y="202"/>
                      <a:pt x="58" y="260"/>
                      <a:pt x="131" y="260"/>
                    </a:cubicBezTo>
                    <a:cubicBezTo>
                      <a:pt x="131" y="260"/>
                      <a:pt x="131" y="260"/>
                      <a:pt x="131" y="260"/>
                    </a:cubicBezTo>
                    <a:cubicBezTo>
                      <a:pt x="204" y="260"/>
                      <a:pt x="261" y="203"/>
                      <a:pt x="260" y="129"/>
                    </a:cubicBezTo>
                    <a:cubicBezTo>
                      <a:pt x="259" y="58"/>
                      <a:pt x="205" y="2"/>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0" name="Google Shape;670;p25"/>
              <p:cNvSpPr/>
              <p:nvPr/>
            </p:nvSpPr>
            <p:spPr>
              <a:xfrm>
                <a:off x="1883" y="1065"/>
                <a:ext cx="63" cy="62"/>
              </a:xfrm>
              <a:custGeom>
                <a:avLst/>
                <a:gdLst/>
                <a:ahLst/>
                <a:cxnLst/>
                <a:rect l="l" t="t" r="r" b="b"/>
                <a:pathLst>
                  <a:path w="260" h="261" extrusionOk="0">
                    <a:moveTo>
                      <a:pt x="129" y="0"/>
                    </a:moveTo>
                    <a:cubicBezTo>
                      <a:pt x="57" y="0"/>
                      <a:pt x="0" y="58"/>
                      <a:pt x="1" y="132"/>
                    </a:cubicBezTo>
                    <a:cubicBezTo>
                      <a:pt x="1" y="203"/>
                      <a:pt x="55" y="259"/>
                      <a:pt x="125" y="261"/>
                    </a:cubicBezTo>
                    <a:cubicBezTo>
                      <a:pt x="127" y="261"/>
                      <a:pt x="128" y="261"/>
                      <a:pt x="129" y="261"/>
                    </a:cubicBezTo>
                    <a:cubicBezTo>
                      <a:pt x="201" y="261"/>
                      <a:pt x="258" y="204"/>
                      <a:pt x="259" y="133"/>
                    </a:cubicBezTo>
                    <a:cubicBezTo>
                      <a:pt x="260" y="60"/>
                      <a:pt x="202" y="0"/>
                      <a:pt x="130"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1" name="Google Shape;671;p25"/>
              <p:cNvSpPr/>
              <p:nvPr/>
            </p:nvSpPr>
            <p:spPr>
              <a:xfrm>
                <a:off x="1953" y="1065"/>
                <a:ext cx="65" cy="62"/>
              </a:xfrm>
              <a:custGeom>
                <a:avLst/>
                <a:gdLst/>
                <a:ahLst/>
                <a:cxnLst/>
                <a:rect l="l" t="t" r="r" b="b"/>
                <a:pathLst>
                  <a:path w="269" h="261" extrusionOk="0">
                    <a:moveTo>
                      <a:pt x="134" y="0"/>
                    </a:moveTo>
                    <a:cubicBezTo>
                      <a:pt x="67" y="0"/>
                      <a:pt x="4" y="60"/>
                      <a:pt x="2" y="128"/>
                    </a:cubicBezTo>
                    <a:cubicBezTo>
                      <a:pt x="0" y="197"/>
                      <a:pt x="60" y="259"/>
                      <a:pt x="131" y="261"/>
                    </a:cubicBezTo>
                    <a:cubicBezTo>
                      <a:pt x="132" y="261"/>
                      <a:pt x="133" y="261"/>
                      <a:pt x="134" y="261"/>
                    </a:cubicBezTo>
                    <a:cubicBezTo>
                      <a:pt x="204" y="261"/>
                      <a:pt x="264" y="203"/>
                      <a:pt x="267" y="134"/>
                    </a:cubicBezTo>
                    <a:cubicBezTo>
                      <a:pt x="269" y="66"/>
                      <a:pt x="206"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2" name="Google Shape;672;p25"/>
              <p:cNvSpPr/>
              <p:nvPr/>
            </p:nvSpPr>
            <p:spPr>
              <a:xfrm>
                <a:off x="3093" y="1065"/>
                <a:ext cx="63" cy="62"/>
              </a:xfrm>
              <a:custGeom>
                <a:avLst/>
                <a:gdLst/>
                <a:ahLst/>
                <a:cxnLst/>
                <a:rect l="l" t="t" r="r" b="b"/>
                <a:pathLst>
                  <a:path w="262" h="261" extrusionOk="0">
                    <a:moveTo>
                      <a:pt x="131" y="0"/>
                    </a:moveTo>
                    <a:cubicBezTo>
                      <a:pt x="131" y="0"/>
                      <a:pt x="130" y="0"/>
                      <a:pt x="130" y="0"/>
                    </a:cubicBezTo>
                    <a:cubicBezTo>
                      <a:pt x="58" y="0"/>
                      <a:pt x="0" y="60"/>
                      <a:pt x="1" y="133"/>
                    </a:cubicBezTo>
                    <a:cubicBezTo>
                      <a:pt x="2" y="203"/>
                      <a:pt x="57" y="259"/>
                      <a:pt x="127" y="261"/>
                    </a:cubicBezTo>
                    <a:cubicBezTo>
                      <a:pt x="128" y="261"/>
                      <a:pt x="129" y="261"/>
                      <a:pt x="131" y="261"/>
                    </a:cubicBezTo>
                    <a:cubicBezTo>
                      <a:pt x="202" y="261"/>
                      <a:pt x="260" y="204"/>
                      <a:pt x="261" y="133"/>
                    </a:cubicBezTo>
                    <a:cubicBezTo>
                      <a:pt x="262" y="62"/>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3" name="Google Shape;673;p25"/>
              <p:cNvSpPr/>
              <p:nvPr/>
            </p:nvSpPr>
            <p:spPr>
              <a:xfrm>
                <a:off x="3805" y="1065"/>
                <a:ext cx="64" cy="62"/>
              </a:xfrm>
              <a:custGeom>
                <a:avLst/>
                <a:gdLst/>
                <a:ahLst/>
                <a:cxnLst/>
                <a:rect l="l" t="t" r="r" b="b"/>
                <a:pathLst>
                  <a:path w="267" h="261" extrusionOk="0">
                    <a:moveTo>
                      <a:pt x="133" y="0"/>
                    </a:moveTo>
                    <a:cubicBezTo>
                      <a:pt x="64" y="0"/>
                      <a:pt x="3" y="60"/>
                      <a:pt x="1" y="129"/>
                    </a:cubicBezTo>
                    <a:cubicBezTo>
                      <a:pt x="0" y="198"/>
                      <a:pt x="60" y="260"/>
                      <a:pt x="131" y="261"/>
                    </a:cubicBezTo>
                    <a:cubicBezTo>
                      <a:pt x="132" y="261"/>
                      <a:pt x="132" y="261"/>
                      <a:pt x="133" y="261"/>
                    </a:cubicBezTo>
                    <a:cubicBezTo>
                      <a:pt x="204" y="261"/>
                      <a:pt x="264" y="203"/>
                      <a:pt x="265" y="133"/>
                    </a:cubicBezTo>
                    <a:cubicBezTo>
                      <a:pt x="267" y="65"/>
                      <a:pt x="204" y="1"/>
                      <a:pt x="135"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4" name="Google Shape;674;p25"/>
              <p:cNvSpPr/>
              <p:nvPr/>
            </p:nvSpPr>
            <p:spPr>
              <a:xfrm>
                <a:off x="4659" y="1065"/>
                <a:ext cx="65" cy="62"/>
              </a:xfrm>
              <a:custGeom>
                <a:avLst/>
                <a:gdLst/>
                <a:ahLst/>
                <a:cxnLst/>
                <a:rect l="l" t="t" r="r" b="b"/>
                <a:pathLst>
                  <a:path w="268" h="261" extrusionOk="0">
                    <a:moveTo>
                      <a:pt x="135" y="0"/>
                    </a:moveTo>
                    <a:cubicBezTo>
                      <a:pt x="134" y="0"/>
                      <a:pt x="133" y="0"/>
                      <a:pt x="132" y="0"/>
                    </a:cubicBezTo>
                    <a:cubicBezTo>
                      <a:pt x="64" y="1"/>
                      <a:pt x="0" y="67"/>
                      <a:pt x="2" y="134"/>
                    </a:cubicBezTo>
                    <a:cubicBezTo>
                      <a:pt x="4" y="203"/>
                      <a:pt x="65" y="261"/>
                      <a:pt x="135" y="261"/>
                    </a:cubicBezTo>
                    <a:cubicBezTo>
                      <a:pt x="135" y="261"/>
                      <a:pt x="136" y="261"/>
                      <a:pt x="137" y="261"/>
                    </a:cubicBezTo>
                    <a:cubicBezTo>
                      <a:pt x="208" y="259"/>
                      <a:pt x="268" y="198"/>
                      <a:pt x="266" y="128"/>
                    </a:cubicBezTo>
                    <a:cubicBezTo>
                      <a:pt x="265" y="61"/>
                      <a:pt x="202"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5" name="Google Shape;675;p25"/>
              <p:cNvSpPr/>
              <p:nvPr/>
            </p:nvSpPr>
            <p:spPr>
              <a:xfrm>
                <a:off x="4945" y="1065"/>
                <a:ext cx="63" cy="62"/>
              </a:xfrm>
              <a:custGeom>
                <a:avLst/>
                <a:gdLst/>
                <a:ahLst/>
                <a:cxnLst/>
                <a:rect l="l" t="t" r="r" b="b"/>
                <a:pathLst>
                  <a:path w="260" h="261" extrusionOk="0">
                    <a:moveTo>
                      <a:pt x="128" y="0"/>
                    </a:moveTo>
                    <a:cubicBezTo>
                      <a:pt x="56" y="0"/>
                      <a:pt x="0" y="57"/>
                      <a:pt x="0" y="130"/>
                    </a:cubicBezTo>
                    <a:cubicBezTo>
                      <a:pt x="0" y="201"/>
                      <a:pt x="52" y="257"/>
                      <a:pt x="122" y="260"/>
                    </a:cubicBezTo>
                    <a:cubicBezTo>
                      <a:pt x="124" y="260"/>
                      <a:pt x="127" y="261"/>
                      <a:pt x="129" y="261"/>
                    </a:cubicBezTo>
                    <a:cubicBezTo>
                      <a:pt x="199" y="261"/>
                      <a:pt x="256" y="206"/>
                      <a:pt x="258" y="135"/>
                    </a:cubicBezTo>
                    <a:cubicBezTo>
                      <a:pt x="260" y="62"/>
                      <a:pt x="203" y="1"/>
                      <a:pt x="131" y="0"/>
                    </a:cubicBezTo>
                    <a:cubicBezTo>
                      <a:pt x="130"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6" name="Google Shape;676;p25"/>
              <p:cNvSpPr/>
              <p:nvPr/>
            </p:nvSpPr>
            <p:spPr>
              <a:xfrm>
                <a:off x="1811" y="1138"/>
                <a:ext cx="64" cy="63"/>
              </a:xfrm>
              <a:custGeom>
                <a:avLst/>
                <a:gdLst/>
                <a:ahLst/>
                <a:cxnLst/>
                <a:rect l="l" t="t" r="r" b="b"/>
                <a:pathLst>
                  <a:path w="263" h="264" extrusionOk="0">
                    <a:moveTo>
                      <a:pt x="132" y="0"/>
                    </a:moveTo>
                    <a:cubicBezTo>
                      <a:pt x="63" y="0"/>
                      <a:pt x="1" y="63"/>
                      <a:pt x="1" y="132"/>
                    </a:cubicBezTo>
                    <a:cubicBezTo>
                      <a:pt x="0" y="201"/>
                      <a:pt x="62" y="264"/>
                      <a:pt x="131" y="264"/>
                    </a:cubicBezTo>
                    <a:cubicBezTo>
                      <a:pt x="131" y="264"/>
                      <a:pt x="132" y="264"/>
                      <a:pt x="132" y="264"/>
                    </a:cubicBezTo>
                    <a:cubicBezTo>
                      <a:pt x="201" y="264"/>
                      <a:pt x="262" y="203"/>
                      <a:pt x="262" y="133"/>
                    </a:cubicBezTo>
                    <a:cubicBezTo>
                      <a:pt x="263" y="62"/>
                      <a:pt x="202"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7" name="Google Shape;677;p25"/>
              <p:cNvSpPr/>
              <p:nvPr/>
            </p:nvSpPr>
            <p:spPr>
              <a:xfrm>
                <a:off x="1883" y="1359"/>
                <a:ext cx="63" cy="62"/>
              </a:xfrm>
              <a:custGeom>
                <a:avLst/>
                <a:gdLst/>
                <a:ahLst/>
                <a:cxnLst/>
                <a:rect l="l" t="t" r="r" b="b"/>
                <a:pathLst>
                  <a:path w="262" h="257" extrusionOk="0">
                    <a:moveTo>
                      <a:pt x="130" y="0"/>
                    </a:moveTo>
                    <a:cubicBezTo>
                      <a:pt x="56" y="0"/>
                      <a:pt x="1" y="54"/>
                      <a:pt x="1" y="128"/>
                    </a:cubicBezTo>
                    <a:cubicBezTo>
                      <a:pt x="0" y="200"/>
                      <a:pt x="52" y="254"/>
                      <a:pt x="123" y="257"/>
                    </a:cubicBezTo>
                    <a:cubicBezTo>
                      <a:pt x="125" y="257"/>
                      <a:pt x="127" y="257"/>
                      <a:pt x="129" y="257"/>
                    </a:cubicBezTo>
                    <a:cubicBezTo>
                      <a:pt x="201" y="257"/>
                      <a:pt x="257" y="205"/>
                      <a:pt x="259" y="133"/>
                    </a:cubicBezTo>
                    <a:cubicBezTo>
                      <a:pt x="262" y="59"/>
                      <a:pt x="207" y="1"/>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8" name="Google Shape;678;p25"/>
              <p:cNvSpPr/>
              <p:nvPr/>
            </p:nvSpPr>
            <p:spPr>
              <a:xfrm>
                <a:off x="5800" y="1286"/>
                <a:ext cx="62" cy="62"/>
              </a:xfrm>
              <a:custGeom>
                <a:avLst/>
                <a:gdLst/>
                <a:ahLst/>
                <a:cxnLst/>
                <a:rect l="l" t="t" r="r" b="b"/>
                <a:pathLst>
                  <a:path w="260" h="259" extrusionOk="0">
                    <a:moveTo>
                      <a:pt x="130" y="0"/>
                    </a:moveTo>
                    <a:cubicBezTo>
                      <a:pt x="129" y="0"/>
                      <a:pt x="128" y="0"/>
                      <a:pt x="127" y="0"/>
                    </a:cubicBezTo>
                    <a:cubicBezTo>
                      <a:pt x="56" y="1"/>
                      <a:pt x="2" y="54"/>
                      <a:pt x="1" y="125"/>
                    </a:cubicBezTo>
                    <a:cubicBezTo>
                      <a:pt x="0" y="200"/>
                      <a:pt x="55" y="258"/>
                      <a:pt x="128" y="259"/>
                    </a:cubicBezTo>
                    <a:cubicBezTo>
                      <a:pt x="129" y="259"/>
                      <a:pt x="129" y="259"/>
                      <a:pt x="130" y="259"/>
                    </a:cubicBezTo>
                    <a:cubicBezTo>
                      <a:pt x="201" y="259"/>
                      <a:pt x="260" y="200"/>
                      <a:pt x="259" y="128"/>
                    </a:cubicBezTo>
                    <a:cubicBezTo>
                      <a:pt x="259" y="55"/>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79" name="Google Shape;679;p25"/>
              <p:cNvSpPr/>
              <p:nvPr/>
            </p:nvSpPr>
            <p:spPr>
              <a:xfrm>
                <a:off x="4375" y="2753"/>
                <a:ext cx="63" cy="62"/>
              </a:xfrm>
              <a:custGeom>
                <a:avLst/>
                <a:gdLst/>
                <a:ahLst/>
                <a:cxnLst/>
                <a:rect l="l" t="t" r="r" b="b"/>
                <a:pathLst>
                  <a:path w="262" h="258" extrusionOk="0">
                    <a:moveTo>
                      <a:pt x="131" y="0"/>
                    </a:moveTo>
                    <a:cubicBezTo>
                      <a:pt x="129" y="0"/>
                      <a:pt x="128" y="0"/>
                      <a:pt x="126" y="0"/>
                    </a:cubicBezTo>
                    <a:cubicBezTo>
                      <a:pt x="56" y="3"/>
                      <a:pt x="1" y="59"/>
                      <a:pt x="1" y="129"/>
                    </a:cubicBezTo>
                    <a:cubicBezTo>
                      <a:pt x="0" y="202"/>
                      <a:pt x="57" y="258"/>
                      <a:pt x="132" y="258"/>
                    </a:cubicBezTo>
                    <a:cubicBezTo>
                      <a:pt x="132" y="258"/>
                      <a:pt x="132" y="258"/>
                      <a:pt x="132" y="258"/>
                    </a:cubicBezTo>
                    <a:cubicBezTo>
                      <a:pt x="207" y="258"/>
                      <a:pt x="262" y="201"/>
                      <a:pt x="260" y="126"/>
                    </a:cubicBezTo>
                    <a:cubicBezTo>
                      <a:pt x="258" y="54"/>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0" name="Google Shape;680;p25"/>
              <p:cNvSpPr/>
              <p:nvPr/>
            </p:nvSpPr>
            <p:spPr>
              <a:xfrm>
                <a:off x="5444" y="2753"/>
                <a:ext cx="62" cy="62"/>
              </a:xfrm>
              <a:custGeom>
                <a:avLst/>
                <a:gdLst/>
                <a:ahLst/>
                <a:cxnLst/>
                <a:rect l="l" t="t" r="r" b="b"/>
                <a:pathLst>
                  <a:path w="259" h="258" extrusionOk="0">
                    <a:moveTo>
                      <a:pt x="129" y="0"/>
                    </a:moveTo>
                    <a:cubicBezTo>
                      <a:pt x="55" y="0"/>
                      <a:pt x="0" y="56"/>
                      <a:pt x="0" y="131"/>
                    </a:cubicBezTo>
                    <a:cubicBezTo>
                      <a:pt x="1" y="204"/>
                      <a:pt x="53" y="256"/>
                      <a:pt x="125" y="258"/>
                    </a:cubicBezTo>
                    <a:cubicBezTo>
                      <a:pt x="126" y="258"/>
                      <a:pt x="127" y="258"/>
                      <a:pt x="129" y="258"/>
                    </a:cubicBezTo>
                    <a:cubicBezTo>
                      <a:pt x="203" y="258"/>
                      <a:pt x="257" y="205"/>
                      <a:pt x="258" y="131"/>
                    </a:cubicBezTo>
                    <a:cubicBezTo>
                      <a:pt x="259" y="57"/>
                      <a:pt x="203" y="0"/>
                      <a:pt x="129"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1" name="Google Shape;681;p25"/>
              <p:cNvSpPr/>
              <p:nvPr/>
            </p:nvSpPr>
            <p:spPr>
              <a:xfrm>
                <a:off x="3948" y="1138"/>
                <a:ext cx="63" cy="63"/>
              </a:xfrm>
              <a:custGeom>
                <a:avLst/>
                <a:gdLst/>
                <a:ahLst/>
                <a:cxnLst/>
                <a:rect l="l" t="t" r="r" b="b"/>
                <a:pathLst>
                  <a:path w="262" h="264" extrusionOk="0">
                    <a:moveTo>
                      <a:pt x="131" y="0"/>
                    </a:moveTo>
                    <a:cubicBezTo>
                      <a:pt x="61" y="0"/>
                      <a:pt x="1" y="61"/>
                      <a:pt x="1" y="132"/>
                    </a:cubicBezTo>
                    <a:cubicBezTo>
                      <a:pt x="0" y="203"/>
                      <a:pt x="60" y="264"/>
                      <a:pt x="131" y="264"/>
                    </a:cubicBezTo>
                    <a:cubicBezTo>
                      <a:pt x="131" y="264"/>
                      <a:pt x="131" y="264"/>
                      <a:pt x="131" y="264"/>
                    </a:cubicBezTo>
                    <a:cubicBezTo>
                      <a:pt x="199" y="264"/>
                      <a:pt x="262" y="201"/>
                      <a:pt x="262" y="132"/>
                    </a:cubicBezTo>
                    <a:cubicBezTo>
                      <a:pt x="261" y="63"/>
                      <a:pt x="199"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2" name="Google Shape;682;p25"/>
              <p:cNvSpPr/>
              <p:nvPr/>
            </p:nvSpPr>
            <p:spPr>
              <a:xfrm>
                <a:off x="5087" y="1286"/>
                <a:ext cx="63" cy="62"/>
              </a:xfrm>
              <a:custGeom>
                <a:avLst/>
                <a:gdLst/>
                <a:ahLst/>
                <a:cxnLst/>
                <a:rect l="l" t="t" r="r" b="b"/>
                <a:pathLst>
                  <a:path w="260" h="259" extrusionOk="0">
                    <a:moveTo>
                      <a:pt x="131" y="0"/>
                    </a:moveTo>
                    <a:cubicBezTo>
                      <a:pt x="130" y="0"/>
                      <a:pt x="129" y="0"/>
                      <a:pt x="128" y="0"/>
                    </a:cubicBezTo>
                    <a:cubicBezTo>
                      <a:pt x="56" y="1"/>
                      <a:pt x="3" y="55"/>
                      <a:pt x="2" y="126"/>
                    </a:cubicBezTo>
                    <a:cubicBezTo>
                      <a:pt x="0" y="200"/>
                      <a:pt x="57" y="258"/>
                      <a:pt x="130" y="259"/>
                    </a:cubicBezTo>
                    <a:cubicBezTo>
                      <a:pt x="130" y="259"/>
                      <a:pt x="131" y="259"/>
                      <a:pt x="131" y="259"/>
                    </a:cubicBezTo>
                    <a:cubicBezTo>
                      <a:pt x="204" y="259"/>
                      <a:pt x="260" y="202"/>
                      <a:pt x="260" y="127"/>
                    </a:cubicBezTo>
                    <a:cubicBezTo>
                      <a:pt x="259" y="53"/>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3" name="Google Shape;683;p25"/>
              <p:cNvSpPr/>
              <p:nvPr/>
            </p:nvSpPr>
            <p:spPr>
              <a:xfrm>
                <a:off x="5585" y="2753"/>
                <a:ext cx="63" cy="62"/>
              </a:xfrm>
              <a:custGeom>
                <a:avLst/>
                <a:gdLst/>
                <a:ahLst/>
                <a:cxnLst/>
                <a:rect l="l" t="t" r="r" b="b"/>
                <a:pathLst>
                  <a:path w="262" h="258" extrusionOk="0">
                    <a:moveTo>
                      <a:pt x="132" y="0"/>
                    </a:moveTo>
                    <a:cubicBezTo>
                      <a:pt x="131" y="0"/>
                      <a:pt x="130" y="0"/>
                      <a:pt x="129" y="0"/>
                    </a:cubicBezTo>
                    <a:cubicBezTo>
                      <a:pt x="55" y="2"/>
                      <a:pt x="0" y="61"/>
                      <a:pt x="3" y="134"/>
                    </a:cubicBezTo>
                    <a:cubicBezTo>
                      <a:pt x="5" y="206"/>
                      <a:pt x="60" y="258"/>
                      <a:pt x="133" y="258"/>
                    </a:cubicBezTo>
                    <a:cubicBezTo>
                      <a:pt x="135" y="258"/>
                      <a:pt x="137" y="258"/>
                      <a:pt x="139" y="258"/>
                    </a:cubicBezTo>
                    <a:cubicBezTo>
                      <a:pt x="210" y="255"/>
                      <a:pt x="262" y="200"/>
                      <a:pt x="261" y="128"/>
                    </a:cubicBezTo>
                    <a:cubicBezTo>
                      <a:pt x="260" y="54"/>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4" name="Google Shape;684;p25"/>
              <p:cNvSpPr/>
              <p:nvPr/>
            </p:nvSpPr>
            <p:spPr>
              <a:xfrm>
                <a:off x="4803" y="1138"/>
                <a:ext cx="62" cy="63"/>
              </a:xfrm>
              <a:custGeom>
                <a:avLst/>
                <a:gdLst/>
                <a:ahLst/>
                <a:cxnLst/>
                <a:rect l="l" t="t" r="r" b="b"/>
                <a:pathLst>
                  <a:path w="261" h="264" extrusionOk="0">
                    <a:moveTo>
                      <a:pt x="130" y="0"/>
                    </a:moveTo>
                    <a:cubicBezTo>
                      <a:pt x="130" y="0"/>
                      <a:pt x="130" y="0"/>
                      <a:pt x="130" y="0"/>
                    </a:cubicBezTo>
                    <a:cubicBezTo>
                      <a:pt x="60" y="0"/>
                      <a:pt x="0" y="61"/>
                      <a:pt x="0" y="132"/>
                    </a:cubicBezTo>
                    <a:cubicBezTo>
                      <a:pt x="0" y="203"/>
                      <a:pt x="61" y="264"/>
                      <a:pt x="130" y="264"/>
                    </a:cubicBezTo>
                    <a:cubicBezTo>
                      <a:pt x="130" y="264"/>
                      <a:pt x="130" y="264"/>
                      <a:pt x="130" y="264"/>
                    </a:cubicBezTo>
                    <a:cubicBezTo>
                      <a:pt x="199" y="264"/>
                      <a:pt x="261" y="201"/>
                      <a:pt x="261" y="132"/>
                    </a:cubicBezTo>
                    <a:cubicBezTo>
                      <a:pt x="261" y="63"/>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5" name="Google Shape;685;p25"/>
              <p:cNvSpPr/>
              <p:nvPr/>
            </p:nvSpPr>
            <p:spPr>
              <a:xfrm>
                <a:off x="4945" y="1286"/>
                <a:ext cx="63" cy="62"/>
              </a:xfrm>
              <a:custGeom>
                <a:avLst/>
                <a:gdLst/>
                <a:ahLst/>
                <a:cxnLst/>
                <a:rect l="l" t="t" r="r" b="b"/>
                <a:pathLst>
                  <a:path w="260" h="258" extrusionOk="0">
                    <a:moveTo>
                      <a:pt x="130" y="0"/>
                    </a:moveTo>
                    <a:cubicBezTo>
                      <a:pt x="56" y="0"/>
                      <a:pt x="2" y="54"/>
                      <a:pt x="1" y="127"/>
                    </a:cubicBezTo>
                    <a:cubicBezTo>
                      <a:pt x="0" y="202"/>
                      <a:pt x="56" y="258"/>
                      <a:pt x="130" y="258"/>
                    </a:cubicBezTo>
                    <a:cubicBezTo>
                      <a:pt x="203" y="258"/>
                      <a:pt x="260" y="200"/>
                      <a:pt x="259" y="126"/>
                    </a:cubicBezTo>
                    <a:cubicBezTo>
                      <a:pt x="258" y="55"/>
                      <a:pt x="205" y="1"/>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6" name="Google Shape;686;p25"/>
              <p:cNvSpPr/>
              <p:nvPr/>
            </p:nvSpPr>
            <p:spPr>
              <a:xfrm>
                <a:off x="5800" y="2753"/>
                <a:ext cx="62" cy="62"/>
              </a:xfrm>
              <a:custGeom>
                <a:avLst/>
                <a:gdLst/>
                <a:ahLst/>
                <a:cxnLst/>
                <a:rect l="l" t="t" r="r" b="b"/>
                <a:pathLst>
                  <a:path w="260" h="258" extrusionOk="0">
                    <a:moveTo>
                      <a:pt x="130" y="0"/>
                    </a:moveTo>
                    <a:cubicBezTo>
                      <a:pt x="130" y="0"/>
                      <a:pt x="129" y="0"/>
                      <a:pt x="129" y="0"/>
                    </a:cubicBezTo>
                    <a:cubicBezTo>
                      <a:pt x="55" y="0"/>
                      <a:pt x="0" y="57"/>
                      <a:pt x="1" y="132"/>
                    </a:cubicBezTo>
                    <a:cubicBezTo>
                      <a:pt x="2" y="203"/>
                      <a:pt x="55" y="257"/>
                      <a:pt x="126" y="258"/>
                    </a:cubicBezTo>
                    <a:cubicBezTo>
                      <a:pt x="127" y="258"/>
                      <a:pt x="128" y="258"/>
                      <a:pt x="129" y="258"/>
                    </a:cubicBezTo>
                    <a:cubicBezTo>
                      <a:pt x="203" y="258"/>
                      <a:pt x="259" y="204"/>
                      <a:pt x="260" y="131"/>
                    </a:cubicBezTo>
                    <a:cubicBezTo>
                      <a:pt x="260" y="57"/>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7" name="Google Shape;687;p25"/>
              <p:cNvSpPr/>
              <p:nvPr/>
            </p:nvSpPr>
            <p:spPr>
              <a:xfrm>
                <a:off x="5728" y="1138"/>
                <a:ext cx="63" cy="63"/>
              </a:xfrm>
              <a:custGeom>
                <a:avLst/>
                <a:gdLst/>
                <a:ahLst/>
                <a:cxnLst/>
                <a:rect l="l" t="t" r="r" b="b"/>
                <a:pathLst>
                  <a:path w="264" h="263" extrusionOk="0">
                    <a:moveTo>
                      <a:pt x="133" y="0"/>
                    </a:moveTo>
                    <a:cubicBezTo>
                      <a:pt x="132" y="0"/>
                      <a:pt x="130" y="0"/>
                      <a:pt x="129" y="0"/>
                    </a:cubicBezTo>
                    <a:cubicBezTo>
                      <a:pt x="58" y="3"/>
                      <a:pt x="0" y="64"/>
                      <a:pt x="1" y="135"/>
                    </a:cubicBezTo>
                    <a:cubicBezTo>
                      <a:pt x="3" y="202"/>
                      <a:pt x="65" y="263"/>
                      <a:pt x="132" y="263"/>
                    </a:cubicBezTo>
                    <a:cubicBezTo>
                      <a:pt x="133" y="263"/>
                      <a:pt x="134" y="263"/>
                      <a:pt x="135" y="263"/>
                    </a:cubicBezTo>
                    <a:cubicBezTo>
                      <a:pt x="206" y="261"/>
                      <a:pt x="264" y="199"/>
                      <a:pt x="262" y="128"/>
                    </a:cubicBezTo>
                    <a:cubicBezTo>
                      <a:pt x="260" y="58"/>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8" name="Google Shape;688;p25"/>
              <p:cNvSpPr/>
              <p:nvPr/>
            </p:nvSpPr>
            <p:spPr>
              <a:xfrm>
                <a:off x="3877" y="1799"/>
                <a:ext cx="62" cy="62"/>
              </a:xfrm>
              <a:custGeom>
                <a:avLst/>
                <a:gdLst/>
                <a:ahLst/>
                <a:cxnLst/>
                <a:rect l="l" t="t" r="r" b="b"/>
                <a:pathLst>
                  <a:path w="260" h="258" extrusionOk="0">
                    <a:moveTo>
                      <a:pt x="131" y="0"/>
                    </a:moveTo>
                    <a:cubicBezTo>
                      <a:pt x="129" y="0"/>
                      <a:pt x="128" y="0"/>
                      <a:pt x="127" y="0"/>
                    </a:cubicBezTo>
                    <a:cubicBezTo>
                      <a:pt x="55" y="2"/>
                      <a:pt x="2" y="56"/>
                      <a:pt x="1" y="127"/>
                    </a:cubicBezTo>
                    <a:cubicBezTo>
                      <a:pt x="0" y="200"/>
                      <a:pt x="57" y="258"/>
                      <a:pt x="130" y="258"/>
                    </a:cubicBezTo>
                    <a:cubicBezTo>
                      <a:pt x="130" y="258"/>
                      <a:pt x="131" y="258"/>
                      <a:pt x="131" y="258"/>
                    </a:cubicBezTo>
                    <a:cubicBezTo>
                      <a:pt x="205" y="258"/>
                      <a:pt x="260" y="202"/>
                      <a:pt x="259" y="127"/>
                    </a:cubicBezTo>
                    <a:cubicBezTo>
                      <a:pt x="259" y="53"/>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89" name="Google Shape;689;p25"/>
              <p:cNvSpPr/>
              <p:nvPr/>
            </p:nvSpPr>
            <p:spPr>
              <a:xfrm>
                <a:off x="4945" y="1726"/>
                <a:ext cx="63" cy="62"/>
              </a:xfrm>
              <a:custGeom>
                <a:avLst/>
                <a:gdLst/>
                <a:ahLst/>
                <a:cxnLst/>
                <a:rect l="l" t="t" r="r" b="b"/>
                <a:pathLst>
                  <a:path w="260" h="259" extrusionOk="0">
                    <a:moveTo>
                      <a:pt x="129" y="0"/>
                    </a:moveTo>
                    <a:cubicBezTo>
                      <a:pt x="128" y="0"/>
                      <a:pt x="127" y="0"/>
                      <a:pt x="126" y="0"/>
                    </a:cubicBezTo>
                    <a:cubicBezTo>
                      <a:pt x="55" y="1"/>
                      <a:pt x="2" y="55"/>
                      <a:pt x="1" y="126"/>
                    </a:cubicBezTo>
                    <a:cubicBezTo>
                      <a:pt x="0" y="202"/>
                      <a:pt x="56" y="259"/>
                      <a:pt x="129" y="259"/>
                    </a:cubicBezTo>
                    <a:cubicBezTo>
                      <a:pt x="129" y="259"/>
                      <a:pt x="129" y="259"/>
                      <a:pt x="130" y="259"/>
                    </a:cubicBezTo>
                    <a:cubicBezTo>
                      <a:pt x="202" y="259"/>
                      <a:pt x="260" y="200"/>
                      <a:pt x="259" y="128"/>
                    </a:cubicBezTo>
                    <a:cubicBezTo>
                      <a:pt x="258" y="55"/>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0" name="Google Shape;690;p25"/>
              <p:cNvSpPr/>
              <p:nvPr/>
            </p:nvSpPr>
            <p:spPr>
              <a:xfrm>
                <a:off x="4374" y="1945"/>
                <a:ext cx="64" cy="63"/>
              </a:xfrm>
              <a:custGeom>
                <a:avLst/>
                <a:gdLst/>
                <a:ahLst/>
                <a:cxnLst/>
                <a:rect l="l" t="t" r="r" b="b"/>
                <a:pathLst>
                  <a:path w="263" h="260" extrusionOk="0">
                    <a:moveTo>
                      <a:pt x="133" y="0"/>
                    </a:moveTo>
                    <a:cubicBezTo>
                      <a:pt x="132" y="0"/>
                      <a:pt x="131" y="0"/>
                      <a:pt x="130" y="0"/>
                    </a:cubicBezTo>
                    <a:cubicBezTo>
                      <a:pt x="59" y="2"/>
                      <a:pt x="0" y="65"/>
                      <a:pt x="3" y="136"/>
                    </a:cubicBezTo>
                    <a:cubicBezTo>
                      <a:pt x="6" y="206"/>
                      <a:pt x="63" y="260"/>
                      <a:pt x="133" y="260"/>
                    </a:cubicBezTo>
                    <a:cubicBezTo>
                      <a:pt x="135" y="260"/>
                      <a:pt x="138" y="260"/>
                      <a:pt x="140" y="259"/>
                    </a:cubicBezTo>
                    <a:cubicBezTo>
                      <a:pt x="211" y="256"/>
                      <a:pt x="263" y="201"/>
                      <a:pt x="262" y="129"/>
                    </a:cubicBezTo>
                    <a:cubicBezTo>
                      <a:pt x="262" y="57"/>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1" name="Google Shape;691;p25"/>
              <p:cNvSpPr/>
              <p:nvPr/>
            </p:nvSpPr>
            <p:spPr>
              <a:xfrm>
                <a:off x="4446" y="1945"/>
                <a:ext cx="63" cy="63"/>
              </a:xfrm>
              <a:custGeom>
                <a:avLst/>
                <a:gdLst/>
                <a:ahLst/>
                <a:cxnLst/>
                <a:rect l="l" t="t" r="r" b="b"/>
                <a:pathLst>
                  <a:path w="261" h="260" extrusionOk="0">
                    <a:moveTo>
                      <a:pt x="130" y="0"/>
                    </a:moveTo>
                    <a:cubicBezTo>
                      <a:pt x="57" y="0"/>
                      <a:pt x="0" y="59"/>
                      <a:pt x="1" y="133"/>
                    </a:cubicBezTo>
                    <a:cubicBezTo>
                      <a:pt x="2" y="203"/>
                      <a:pt x="56" y="258"/>
                      <a:pt x="127" y="260"/>
                    </a:cubicBezTo>
                    <a:cubicBezTo>
                      <a:pt x="128" y="260"/>
                      <a:pt x="129" y="260"/>
                      <a:pt x="130" y="260"/>
                    </a:cubicBezTo>
                    <a:cubicBezTo>
                      <a:pt x="202" y="260"/>
                      <a:pt x="259" y="204"/>
                      <a:pt x="260" y="132"/>
                    </a:cubicBezTo>
                    <a:cubicBezTo>
                      <a:pt x="261" y="61"/>
                      <a:pt x="202"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2" name="Google Shape;692;p25"/>
              <p:cNvSpPr/>
              <p:nvPr/>
            </p:nvSpPr>
            <p:spPr>
              <a:xfrm>
                <a:off x="4161" y="1726"/>
                <a:ext cx="64" cy="62"/>
              </a:xfrm>
              <a:custGeom>
                <a:avLst/>
                <a:gdLst/>
                <a:ahLst/>
                <a:cxnLst/>
                <a:rect l="l" t="t" r="r" b="b"/>
                <a:pathLst>
                  <a:path w="268" h="259" extrusionOk="0">
                    <a:moveTo>
                      <a:pt x="134" y="0"/>
                    </a:moveTo>
                    <a:cubicBezTo>
                      <a:pt x="63" y="0"/>
                      <a:pt x="3" y="56"/>
                      <a:pt x="2" y="127"/>
                    </a:cubicBezTo>
                    <a:cubicBezTo>
                      <a:pt x="0" y="195"/>
                      <a:pt x="63" y="258"/>
                      <a:pt x="132" y="259"/>
                    </a:cubicBezTo>
                    <a:cubicBezTo>
                      <a:pt x="132" y="259"/>
                      <a:pt x="133" y="259"/>
                      <a:pt x="134" y="259"/>
                    </a:cubicBezTo>
                    <a:cubicBezTo>
                      <a:pt x="202" y="259"/>
                      <a:pt x="265" y="199"/>
                      <a:pt x="266" y="131"/>
                    </a:cubicBezTo>
                    <a:cubicBezTo>
                      <a:pt x="268" y="61"/>
                      <a:pt x="208" y="1"/>
                      <a:pt x="136" y="0"/>
                    </a:cubicBezTo>
                    <a:cubicBezTo>
                      <a:pt x="135"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3" name="Google Shape;693;p25"/>
              <p:cNvSpPr/>
              <p:nvPr/>
            </p:nvSpPr>
            <p:spPr>
              <a:xfrm>
                <a:off x="4731" y="1945"/>
                <a:ext cx="63" cy="63"/>
              </a:xfrm>
              <a:custGeom>
                <a:avLst/>
                <a:gdLst/>
                <a:ahLst/>
                <a:cxnLst/>
                <a:rect l="l" t="t" r="r" b="b"/>
                <a:pathLst>
                  <a:path w="261" h="260" extrusionOk="0">
                    <a:moveTo>
                      <a:pt x="130" y="0"/>
                    </a:moveTo>
                    <a:cubicBezTo>
                      <a:pt x="58" y="0"/>
                      <a:pt x="0" y="59"/>
                      <a:pt x="0" y="132"/>
                    </a:cubicBezTo>
                    <a:cubicBezTo>
                      <a:pt x="1" y="204"/>
                      <a:pt x="58" y="260"/>
                      <a:pt x="130" y="260"/>
                    </a:cubicBezTo>
                    <a:cubicBezTo>
                      <a:pt x="131" y="260"/>
                      <a:pt x="132" y="260"/>
                      <a:pt x="133" y="260"/>
                    </a:cubicBezTo>
                    <a:cubicBezTo>
                      <a:pt x="207" y="258"/>
                      <a:pt x="261" y="200"/>
                      <a:pt x="259" y="125"/>
                    </a:cubicBezTo>
                    <a:cubicBezTo>
                      <a:pt x="256" y="54"/>
                      <a:pt x="201" y="0"/>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4" name="Google Shape;694;p25"/>
              <p:cNvSpPr/>
              <p:nvPr/>
            </p:nvSpPr>
            <p:spPr>
              <a:xfrm>
                <a:off x="4803" y="1945"/>
                <a:ext cx="63" cy="63"/>
              </a:xfrm>
              <a:custGeom>
                <a:avLst/>
                <a:gdLst/>
                <a:ahLst/>
                <a:cxnLst/>
                <a:rect l="l" t="t" r="r" b="b"/>
                <a:pathLst>
                  <a:path w="263" h="260" extrusionOk="0">
                    <a:moveTo>
                      <a:pt x="130" y="0"/>
                    </a:moveTo>
                    <a:cubicBezTo>
                      <a:pt x="59" y="0"/>
                      <a:pt x="0" y="58"/>
                      <a:pt x="0" y="130"/>
                    </a:cubicBezTo>
                    <a:cubicBezTo>
                      <a:pt x="0" y="201"/>
                      <a:pt x="53" y="256"/>
                      <a:pt x="124" y="260"/>
                    </a:cubicBezTo>
                    <a:cubicBezTo>
                      <a:pt x="126" y="260"/>
                      <a:pt x="128" y="260"/>
                      <a:pt x="130" y="260"/>
                    </a:cubicBezTo>
                    <a:cubicBezTo>
                      <a:pt x="200" y="260"/>
                      <a:pt x="259" y="205"/>
                      <a:pt x="261" y="135"/>
                    </a:cubicBezTo>
                    <a:cubicBezTo>
                      <a:pt x="263" y="65"/>
                      <a:pt x="203"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5" name="Google Shape;695;p25"/>
              <p:cNvSpPr/>
              <p:nvPr/>
            </p:nvSpPr>
            <p:spPr>
              <a:xfrm>
                <a:off x="4873" y="1945"/>
                <a:ext cx="63" cy="63"/>
              </a:xfrm>
              <a:custGeom>
                <a:avLst/>
                <a:gdLst/>
                <a:ahLst/>
                <a:cxnLst/>
                <a:rect l="l" t="t" r="r" b="b"/>
                <a:pathLst>
                  <a:path w="263" h="260" extrusionOk="0">
                    <a:moveTo>
                      <a:pt x="132" y="0"/>
                    </a:moveTo>
                    <a:cubicBezTo>
                      <a:pt x="132" y="0"/>
                      <a:pt x="131" y="0"/>
                      <a:pt x="131" y="0"/>
                    </a:cubicBezTo>
                    <a:cubicBezTo>
                      <a:pt x="61" y="1"/>
                      <a:pt x="0" y="64"/>
                      <a:pt x="2" y="134"/>
                    </a:cubicBezTo>
                    <a:cubicBezTo>
                      <a:pt x="4" y="203"/>
                      <a:pt x="60" y="258"/>
                      <a:pt x="130" y="260"/>
                    </a:cubicBezTo>
                    <a:cubicBezTo>
                      <a:pt x="131" y="260"/>
                      <a:pt x="132" y="260"/>
                      <a:pt x="133" y="260"/>
                    </a:cubicBezTo>
                    <a:cubicBezTo>
                      <a:pt x="205" y="260"/>
                      <a:pt x="263" y="202"/>
                      <a:pt x="263" y="131"/>
                    </a:cubicBezTo>
                    <a:cubicBezTo>
                      <a:pt x="263" y="60"/>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6" name="Google Shape;696;p25"/>
              <p:cNvSpPr/>
              <p:nvPr/>
            </p:nvSpPr>
            <p:spPr>
              <a:xfrm>
                <a:off x="4945" y="1945"/>
                <a:ext cx="63" cy="63"/>
              </a:xfrm>
              <a:custGeom>
                <a:avLst/>
                <a:gdLst/>
                <a:ahLst/>
                <a:cxnLst/>
                <a:rect l="l" t="t" r="r" b="b"/>
                <a:pathLst>
                  <a:path w="261" h="260" extrusionOk="0">
                    <a:moveTo>
                      <a:pt x="128" y="0"/>
                    </a:moveTo>
                    <a:cubicBezTo>
                      <a:pt x="56" y="0"/>
                      <a:pt x="0" y="57"/>
                      <a:pt x="0" y="131"/>
                    </a:cubicBezTo>
                    <a:cubicBezTo>
                      <a:pt x="0" y="204"/>
                      <a:pt x="56" y="260"/>
                      <a:pt x="129" y="260"/>
                    </a:cubicBezTo>
                    <a:cubicBezTo>
                      <a:pt x="129" y="260"/>
                      <a:pt x="130" y="260"/>
                      <a:pt x="131" y="260"/>
                    </a:cubicBezTo>
                    <a:cubicBezTo>
                      <a:pt x="204" y="259"/>
                      <a:pt x="261" y="199"/>
                      <a:pt x="258" y="126"/>
                    </a:cubicBezTo>
                    <a:cubicBezTo>
                      <a:pt x="256" y="57"/>
                      <a:pt x="199" y="1"/>
                      <a:pt x="130" y="0"/>
                    </a:cubicBezTo>
                    <a:cubicBezTo>
                      <a:pt x="129"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7" name="Google Shape;697;p25"/>
              <p:cNvSpPr/>
              <p:nvPr/>
            </p:nvSpPr>
            <p:spPr>
              <a:xfrm>
                <a:off x="5015" y="1945"/>
                <a:ext cx="65" cy="63"/>
              </a:xfrm>
              <a:custGeom>
                <a:avLst/>
                <a:gdLst/>
                <a:ahLst/>
                <a:cxnLst/>
                <a:rect l="l" t="t" r="r" b="b"/>
                <a:pathLst>
                  <a:path w="268" h="260" extrusionOk="0">
                    <a:moveTo>
                      <a:pt x="134" y="0"/>
                    </a:moveTo>
                    <a:cubicBezTo>
                      <a:pt x="66" y="0"/>
                      <a:pt x="4" y="60"/>
                      <a:pt x="2" y="128"/>
                    </a:cubicBezTo>
                    <a:cubicBezTo>
                      <a:pt x="0" y="198"/>
                      <a:pt x="60" y="259"/>
                      <a:pt x="132" y="260"/>
                    </a:cubicBezTo>
                    <a:cubicBezTo>
                      <a:pt x="133" y="260"/>
                      <a:pt x="133" y="260"/>
                      <a:pt x="134" y="260"/>
                    </a:cubicBezTo>
                    <a:cubicBezTo>
                      <a:pt x="206" y="260"/>
                      <a:pt x="265" y="203"/>
                      <a:pt x="267" y="133"/>
                    </a:cubicBezTo>
                    <a:cubicBezTo>
                      <a:pt x="268" y="65"/>
                      <a:pt x="205" y="1"/>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8" name="Google Shape;698;p25"/>
              <p:cNvSpPr/>
              <p:nvPr/>
            </p:nvSpPr>
            <p:spPr>
              <a:xfrm>
                <a:off x="4091" y="1799"/>
                <a:ext cx="62" cy="62"/>
              </a:xfrm>
              <a:custGeom>
                <a:avLst/>
                <a:gdLst/>
                <a:ahLst/>
                <a:cxnLst/>
                <a:rect l="l" t="t" r="r" b="b"/>
                <a:pathLst>
                  <a:path w="259" h="258" extrusionOk="0">
                    <a:moveTo>
                      <a:pt x="129" y="0"/>
                    </a:moveTo>
                    <a:cubicBezTo>
                      <a:pt x="128" y="0"/>
                      <a:pt x="127" y="0"/>
                      <a:pt x="126" y="0"/>
                    </a:cubicBezTo>
                    <a:cubicBezTo>
                      <a:pt x="54" y="2"/>
                      <a:pt x="2" y="54"/>
                      <a:pt x="1" y="126"/>
                    </a:cubicBezTo>
                    <a:cubicBezTo>
                      <a:pt x="0" y="202"/>
                      <a:pt x="54" y="258"/>
                      <a:pt x="129" y="258"/>
                    </a:cubicBezTo>
                    <a:cubicBezTo>
                      <a:pt x="129" y="258"/>
                      <a:pt x="129" y="258"/>
                      <a:pt x="129" y="258"/>
                    </a:cubicBezTo>
                    <a:cubicBezTo>
                      <a:pt x="203" y="258"/>
                      <a:pt x="259" y="201"/>
                      <a:pt x="259" y="127"/>
                    </a:cubicBezTo>
                    <a:cubicBezTo>
                      <a:pt x="258" y="54"/>
                      <a:pt x="203"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699" name="Google Shape;699;p25"/>
              <p:cNvSpPr/>
              <p:nvPr/>
            </p:nvSpPr>
            <p:spPr>
              <a:xfrm>
                <a:off x="3948" y="1726"/>
                <a:ext cx="63" cy="62"/>
              </a:xfrm>
              <a:custGeom>
                <a:avLst/>
                <a:gdLst/>
                <a:ahLst/>
                <a:cxnLst/>
                <a:rect l="l" t="t" r="r" b="b"/>
                <a:pathLst>
                  <a:path w="262" h="259" extrusionOk="0">
                    <a:moveTo>
                      <a:pt x="130" y="0"/>
                    </a:moveTo>
                    <a:cubicBezTo>
                      <a:pt x="130" y="0"/>
                      <a:pt x="130" y="0"/>
                      <a:pt x="129" y="0"/>
                    </a:cubicBezTo>
                    <a:cubicBezTo>
                      <a:pt x="58" y="0"/>
                      <a:pt x="4" y="53"/>
                      <a:pt x="2" y="125"/>
                    </a:cubicBezTo>
                    <a:cubicBezTo>
                      <a:pt x="0" y="199"/>
                      <a:pt x="55" y="258"/>
                      <a:pt x="129" y="259"/>
                    </a:cubicBezTo>
                    <a:cubicBezTo>
                      <a:pt x="130" y="259"/>
                      <a:pt x="130" y="259"/>
                      <a:pt x="131" y="259"/>
                    </a:cubicBezTo>
                    <a:cubicBezTo>
                      <a:pt x="202" y="259"/>
                      <a:pt x="261" y="200"/>
                      <a:pt x="261" y="129"/>
                    </a:cubicBezTo>
                    <a:cubicBezTo>
                      <a:pt x="262" y="57"/>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0" name="Google Shape;700;p25"/>
              <p:cNvSpPr/>
              <p:nvPr/>
            </p:nvSpPr>
            <p:spPr>
              <a:xfrm>
                <a:off x="4731" y="1286"/>
                <a:ext cx="63" cy="62"/>
              </a:xfrm>
              <a:custGeom>
                <a:avLst/>
                <a:gdLst/>
                <a:ahLst/>
                <a:cxnLst/>
                <a:rect l="l" t="t" r="r" b="b"/>
                <a:pathLst>
                  <a:path w="261" h="259" extrusionOk="0">
                    <a:moveTo>
                      <a:pt x="132" y="0"/>
                    </a:moveTo>
                    <a:cubicBezTo>
                      <a:pt x="131" y="0"/>
                      <a:pt x="131" y="0"/>
                      <a:pt x="130" y="0"/>
                    </a:cubicBezTo>
                    <a:cubicBezTo>
                      <a:pt x="59" y="1"/>
                      <a:pt x="4" y="54"/>
                      <a:pt x="2" y="124"/>
                    </a:cubicBezTo>
                    <a:cubicBezTo>
                      <a:pt x="0" y="198"/>
                      <a:pt x="57" y="257"/>
                      <a:pt x="130" y="259"/>
                    </a:cubicBezTo>
                    <a:cubicBezTo>
                      <a:pt x="131" y="259"/>
                      <a:pt x="131" y="259"/>
                      <a:pt x="132" y="259"/>
                    </a:cubicBezTo>
                    <a:cubicBezTo>
                      <a:pt x="204" y="259"/>
                      <a:pt x="260" y="202"/>
                      <a:pt x="261" y="129"/>
                    </a:cubicBezTo>
                    <a:cubicBezTo>
                      <a:pt x="261" y="55"/>
                      <a:pt x="206"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1" name="Google Shape;701;p25"/>
              <p:cNvSpPr/>
              <p:nvPr/>
            </p:nvSpPr>
            <p:spPr>
              <a:xfrm>
                <a:off x="5942" y="2753"/>
                <a:ext cx="62" cy="62"/>
              </a:xfrm>
              <a:custGeom>
                <a:avLst/>
                <a:gdLst/>
                <a:ahLst/>
                <a:cxnLst/>
                <a:rect l="l" t="t" r="r" b="b"/>
                <a:pathLst>
                  <a:path w="259" h="258" extrusionOk="0">
                    <a:moveTo>
                      <a:pt x="129" y="0"/>
                    </a:moveTo>
                    <a:cubicBezTo>
                      <a:pt x="56" y="0"/>
                      <a:pt x="1" y="55"/>
                      <a:pt x="0" y="128"/>
                    </a:cubicBezTo>
                    <a:cubicBezTo>
                      <a:pt x="0" y="203"/>
                      <a:pt x="54" y="258"/>
                      <a:pt x="129" y="258"/>
                    </a:cubicBezTo>
                    <a:cubicBezTo>
                      <a:pt x="129" y="258"/>
                      <a:pt x="130" y="258"/>
                      <a:pt x="130" y="258"/>
                    </a:cubicBezTo>
                    <a:cubicBezTo>
                      <a:pt x="205" y="257"/>
                      <a:pt x="259" y="202"/>
                      <a:pt x="258" y="126"/>
                    </a:cubicBezTo>
                    <a:cubicBezTo>
                      <a:pt x="256" y="55"/>
                      <a:pt x="203"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2" name="Google Shape;702;p25"/>
              <p:cNvSpPr/>
              <p:nvPr/>
            </p:nvSpPr>
            <p:spPr>
              <a:xfrm>
                <a:off x="2167" y="1799"/>
                <a:ext cx="63" cy="62"/>
              </a:xfrm>
              <a:custGeom>
                <a:avLst/>
                <a:gdLst/>
                <a:ahLst/>
                <a:cxnLst/>
                <a:rect l="l" t="t" r="r" b="b"/>
                <a:pathLst>
                  <a:path w="261" h="258" extrusionOk="0">
                    <a:moveTo>
                      <a:pt x="131" y="0"/>
                    </a:moveTo>
                    <a:cubicBezTo>
                      <a:pt x="130" y="0"/>
                      <a:pt x="128" y="0"/>
                      <a:pt x="127" y="0"/>
                    </a:cubicBezTo>
                    <a:cubicBezTo>
                      <a:pt x="56" y="2"/>
                      <a:pt x="2" y="56"/>
                      <a:pt x="1" y="127"/>
                    </a:cubicBezTo>
                    <a:cubicBezTo>
                      <a:pt x="0" y="200"/>
                      <a:pt x="57" y="258"/>
                      <a:pt x="131" y="258"/>
                    </a:cubicBezTo>
                    <a:cubicBezTo>
                      <a:pt x="206" y="258"/>
                      <a:pt x="261" y="202"/>
                      <a:pt x="260" y="127"/>
                    </a:cubicBezTo>
                    <a:cubicBezTo>
                      <a:pt x="259" y="54"/>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3" name="Google Shape;703;p25"/>
              <p:cNvSpPr/>
              <p:nvPr/>
            </p:nvSpPr>
            <p:spPr>
              <a:xfrm>
                <a:off x="5444" y="1579"/>
                <a:ext cx="62" cy="63"/>
              </a:xfrm>
              <a:custGeom>
                <a:avLst/>
                <a:gdLst/>
                <a:ahLst/>
                <a:cxnLst/>
                <a:rect l="l" t="t" r="r" b="b"/>
                <a:pathLst>
                  <a:path w="259" h="263" extrusionOk="0">
                    <a:moveTo>
                      <a:pt x="135" y="0"/>
                    </a:moveTo>
                    <a:cubicBezTo>
                      <a:pt x="63" y="0"/>
                      <a:pt x="0" y="62"/>
                      <a:pt x="0" y="135"/>
                    </a:cubicBezTo>
                    <a:cubicBezTo>
                      <a:pt x="0" y="202"/>
                      <a:pt x="59" y="261"/>
                      <a:pt x="126" y="263"/>
                    </a:cubicBezTo>
                    <a:cubicBezTo>
                      <a:pt x="127" y="263"/>
                      <a:pt x="128" y="263"/>
                      <a:pt x="129" y="263"/>
                    </a:cubicBezTo>
                    <a:cubicBezTo>
                      <a:pt x="198" y="263"/>
                      <a:pt x="257" y="203"/>
                      <a:pt x="258" y="132"/>
                    </a:cubicBezTo>
                    <a:cubicBezTo>
                      <a:pt x="259" y="65"/>
                      <a:pt x="201" y="1"/>
                      <a:pt x="137"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4" name="Google Shape;704;p25"/>
              <p:cNvSpPr/>
              <p:nvPr/>
            </p:nvSpPr>
            <p:spPr>
              <a:xfrm>
                <a:off x="2524" y="2826"/>
                <a:ext cx="62" cy="63"/>
              </a:xfrm>
              <a:custGeom>
                <a:avLst/>
                <a:gdLst/>
                <a:ahLst/>
                <a:cxnLst/>
                <a:rect l="l" t="t" r="r" b="b"/>
                <a:pathLst>
                  <a:path w="260" h="260" extrusionOk="0">
                    <a:moveTo>
                      <a:pt x="130" y="0"/>
                    </a:moveTo>
                    <a:cubicBezTo>
                      <a:pt x="58" y="0"/>
                      <a:pt x="0" y="59"/>
                      <a:pt x="1" y="132"/>
                    </a:cubicBezTo>
                    <a:cubicBezTo>
                      <a:pt x="1" y="202"/>
                      <a:pt x="56" y="257"/>
                      <a:pt x="126" y="260"/>
                    </a:cubicBezTo>
                    <a:cubicBezTo>
                      <a:pt x="127" y="260"/>
                      <a:pt x="129" y="260"/>
                      <a:pt x="130" y="260"/>
                    </a:cubicBezTo>
                    <a:cubicBezTo>
                      <a:pt x="202" y="260"/>
                      <a:pt x="258" y="205"/>
                      <a:pt x="259" y="132"/>
                    </a:cubicBezTo>
                    <a:cubicBezTo>
                      <a:pt x="260" y="58"/>
                      <a:pt x="204" y="0"/>
                      <a:pt x="131"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5" name="Google Shape;705;p25"/>
              <p:cNvSpPr/>
              <p:nvPr/>
            </p:nvSpPr>
            <p:spPr>
              <a:xfrm>
                <a:off x="2309" y="1945"/>
                <a:ext cx="65" cy="63"/>
              </a:xfrm>
              <a:custGeom>
                <a:avLst/>
                <a:gdLst/>
                <a:ahLst/>
                <a:cxnLst/>
                <a:rect l="l" t="t" r="r" b="b"/>
                <a:pathLst>
                  <a:path w="267" h="260" extrusionOk="0">
                    <a:moveTo>
                      <a:pt x="134" y="0"/>
                    </a:moveTo>
                    <a:cubicBezTo>
                      <a:pt x="67" y="0"/>
                      <a:pt x="5" y="58"/>
                      <a:pt x="3" y="126"/>
                    </a:cubicBezTo>
                    <a:cubicBezTo>
                      <a:pt x="0" y="197"/>
                      <a:pt x="57" y="257"/>
                      <a:pt x="130" y="260"/>
                    </a:cubicBezTo>
                    <a:cubicBezTo>
                      <a:pt x="131" y="260"/>
                      <a:pt x="133" y="260"/>
                      <a:pt x="134" y="260"/>
                    </a:cubicBezTo>
                    <a:cubicBezTo>
                      <a:pt x="205" y="260"/>
                      <a:pt x="263" y="205"/>
                      <a:pt x="265" y="135"/>
                    </a:cubicBezTo>
                    <a:cubicBezTo>
                      <a:pt x="267" y="65"/>
                      <a:pt x="209" y="2"/>
                      <a:pt x="138" y="0"/>
                    </a:cubicBezTo>
                    <a:cubicBezTo>
                      <a:pt x="137" y="0"/>
                      <a:pt x="13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6" name="Google Shape;706;p25"/>
              <p:cNvSpPr/>
              <p:nvPr/>
            </p:nvSpPr>
            <p:spPr>
              <a:xfrm>
                <a:off x="4802" y="1578"/>
                <a:ext cx="64" cy="64"/>
              </a:xfrm>
              <a:custGeom>
                <a:avLst/>
                <a:gdLst/>
                <a:ahLst/>
                <a:cxnLst/>
                <a:rect l="l" t="t" r="r" b="b"/>
                <a:pathLst>
                  <a:path w="265" h="265" extrusionOk="0">
                    <a:moveTo>
                      <a:pt x="131" y="0"/>
                    </a:moveTo>
                    <a:cubicBezTo>
                      <a:pt x="63" y="0"/>
                      <a:pt x="4" y="59"/>
                      <a:pt x="2" y="129"/>
                    </a:cubicBezTo>
                    <a:cubicBezTo>
                      <a:pt x="0" y="200"/>
                      <a:pt x="58" y="263"/>
                      <a:pt x="129" y="265"/>
                    </a:cubicBezTo>
                    <a:cubicBezTo>
                      <a:pt x="130" y="265"/>
                      <a:pt x="131" y="265"/>
                      <a:pt x="132" y="265"/>
                    </a:cubicBezTo>
                    <a:cubicBezTo>
                      <a:pt x="199" y="265"/>
                      <a:pt x="261" y="204"/>
                      <a:pt x="263" y="136"/>
                    </a:cubicBezTo>
                    <a:cubicBezTo>
                      <a:pt x="265" y="67"/>
                      <a:pt x="204" y="3"/>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7" name="Google Shape;707;p25"/>
              <p:cNvSpPr/>
              <p:nvPr/>
            </p:nvSpPr>
            <p:spPr>
              <a:xfrm>
                <a:off x="2738" y="2826"/>
                <a:ext cx="62" cy="63"/>
              </a:xfrm>
              <a:custGeom>
                <a:avLst/>
                <a:gdLst/>
                <a:ahLst/>
                <a:cxnLst/>
                <a:rect l="l" t="t" r="r" b="b"/>
                <a:pathLst>
                  <a:path w="261" h="260" extrusionOk="0">
                    <a:moveTo>
                      <a:pt x="130" y="0"/>
                    </a:moveTo>
                    <a:cubicBezTo>
                      <a:pt x="128" y="0"/>
                      <a:pt x="127" y="0"/>
                      <a:pt x="126" y="0"/>
                    </a:cubicBezTo>
                    <a:cubicBezTo>
                      <a:pt x="56" y="2"/>
                      <a:pt x="2" y="57"/>
                      <a:pt x="1" y="128"/>
                    </a:cubicBezTo>
                    <a:cubicBezTo>
                      <a:pt x="0" y="202"/>
                      <a:pt x="56" y="260"/>
                      <a:pt x="129" y="260"/>
                    </a:cubicBezTo>
                    <a:cubicBezTo>
                      <a:pt x="129" y="260"/>
                      <a:pt x="130" y="260"/>
                      <a:pt x="130" y="260"/>
                    </a:cubicBezTo>
                    <a:cubicBezTo>
                      <a:pt x="204" y="259"/>
                      <a:pt x="261" y="201"/>
                      <a:pt x="260" y="128"/>
                    </a:cubicBezTo>
                    <a:cubicBezTo>
                      <a:pt x="258" y="57"/>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8" name="Google Shape;708;p25"/>
              <p:cNvSpPr/>
              <p:nvPr/>
            </p:nvSpPr>
            <p:spPr>
              <a:xfrm>
                <a:off x="4090" y="1578"/>
                <a:ext cx="63" cy="63"/>
              </a:xfrm>
              <a:custGeom>
                <a:avLst/>
                <a:gdLst/>
                <a:ahLst/>
                <a:cxnLst/>
                <a:rect l="l" t="t" r="r" b="b"/>
                <a:pathLst>
                  <a:path w="261" h="263" extrusionOk="0">
                    <a:moveTo>
                      <a:pt x="130" y="0"/>
                    </a:moveTo>
                    <a:cubicBezTo>
                      <a:pt x="62" y="0"/>
                      <a:pt x="4" y="57"/>
                      <a:pt x="2" y="128"/>
                    </a:cubicBezTo>
                    <a:cubicBezTo>
                      <a:pt x="0" y="201"/>
                      <a:pt x="56" y="263"/>
                      <a:pt x="125" y="263"/>
                    </a:cubicBezTo>
                    <a:cubicBezTo>
                      <a:pt x="125" y="263"/>
                      <a:pt x="126" y="263"/>
                      <a:pt x="127" y="263"/>
                    </a:cubicBezTo>
                    <a:cubicBezTo>
                      <a:pt x="194" y="262"/>
                      <a:pt x="259" y="197"/>
                      <a:pt x="260" y="130"/>
                    </a:cubicBezTo>
                    <a:cubicBezTo>
                      <a:pt x="261" y="64"/>
                      <a:pt x="203" y="4"/>
                      <a:pt x="136" y="0"/>
                    </a:cubicBezTo>
                    <a:cubicBezTo>
                      <a:pt x="134" y="0"/>
                      <a:pt x="13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09" name="Google Shape;709;p25"/>
              <p:cNvSpPr/>
              <p:nvPr/>
            </p:nvSpPr>
            <p:spPr>
              <a:xfrm>
                <a:off x="3948" y="1578"/>
                <a:ext cx="63" cy="64"/>
              </a:xfrm>
              <a:custGeom>
                <a:avLst/>
                <a:gdLst/>
                <a:ahLst/>
                <a:cxnLst/>
                <a:rect l="l" t="t" r="r" b="b"/>
                <a:pathLst>
                  <a:path w="264" h="265" extrusionOk="0">
                    <a:moveTo>
                      <a:pt x="131" y="0"/>
                    </a:moveTo>
                    <a:cubicBezTo>
                      <a:pt x="63" y="0"/>
                      <a:pt x="4" y="59"/>
                      <a:pt x="2" y="129"/>
                    </a:cubicBezTo>
                    <a:cubicBezTo>
                      <a:pt x="0" y="200"/>
                      <a:pt x="58" y="263"/>
                      <a:pt x="128" y="265"/>
                    </a:cubicBezTo>
                    <a:cubicBezTo>
                      <a:pt x="130" y="265"/>
                      <a:pt x="131" y="265"/>
                      <a:pt x="132" y="265"/>
                    </a:cubicBezTo>
                    <a:cubicBezTo>
                      <a:pt x="199" y="265"/>
                      <a:pt x="261" y="204"/>
                      <a:pt x="262" y="136"/>
                    </a:cubicBezTo>
                    <a:cubicBezTo>
                      <a:pt x="264" y="67"/>
                      <a:pt x="204" y="3"/>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0" name="Google Shape;710;p25"/>
              <p:cNvSpPr/>
              <p:nvPr/>
            </p:nvSpPr>
            <p:spPr>
              <a:xfrm>
                <a:off x="3876" y="2826"/>
                <a:ext cx="63" cy="63"/>
              </a:xfrm>
              <a:custGeom>
                <a:avLst/>
                <a:gdLst/>
                <a:ahLst/>
                <a:cxnLst/>
                <a:rect l="l" t="t" r="r" b="b"/>
                <a:pathLst>
                  <a:path w="261" h="261" extrusionOk="0">
                    <a:moveTo>
                      <a:pt x="132" y="0"/>
                    </a:moveTo>
                    <a:cubicBezTo>
                      <a:pt x="62" y="0"/>
                      <a:pt x="4" y="57"/>
                      <a:pt x="2" y="128"/>
                    </a:cubicBezTo>
                    <a:cubicBezTo>
                      <a:pt x="0" y="201"/>
                      <a:pt x="57" y="260"/>
                      <a:pt x="131" y="260"/>
                    </a:cubicBezTo>
                    <a:cubicBezTo>
                      <a:pt x="131" y="261"/>
                      <a:pt x="131" y="261"/>
                      <a:pt x="132" y="261"/>
                    </a:cubicBezTo>
                    <a:cubicBezTo>
                      <a:pt x="205" y="261"/>
                      <a:pt x="261" y="204"/>
                      <a:pt x="260" y="130"/>
                    </a:cubicBezTo>
                    <a:cubicBezTo>
                      <a:pt x="260" y="59"/>
                      <a:pt x="207" y="3"/>
                      <a:pt x="137" y="1"/>
                    </a:cubicBezTo>
                    <a:cubicBezTo>
                      <a:pt x="135" y="1"/>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1" name="Google Shape;711;p25"/>
              <p:cNvSpPr/>
              <p:nvPr/>
            </p:nvSpPr>
            <p:spPr>
              <a:xfrm>
                <a:off x="3947" y="2826"/>
                <a:ext cx="64" cy="62"/>
              </a:xfrm>
              <a:custGeom>
                <a:avLst/>
                <a:gdLst/>
                <a:ahLst/>
                <a:cxnLst/>
                <a:rect l="l" t="t" r="r" b="b"/>
                <a:pathLst>
                  <a:path w="267" h="259" extrusionOk="0">
                    <a:moveTo>
                      <a:pt x="133" y="0"/>
                    </a:moveTo>
                    <a:cubicBezTo>
                      <a:pt x="132" y="0"/>
                      <a:pt x="130" y="0"/>
                      <a:pt x="129" y="0"/>
                    </a:cubicBezTo>
                    <a:cubicBezTo>
                      <a:pt x="57" y="2"/>
                      <a:pt x="0" y="65"/>
                      <a:pt x="4" y="137"/>
                    </a:cubicBezTo>
                    <a:cubicBezTo>
                      <a:pt x="8" y="207"/>
                      <a:pt x="63" y="259"/>
                      <a:pt x="134" y="259"/>
                    </a:cubicBezTo>
                    <a:cubicBezTo>
                      <a:pt x="134" y="259"/>
                      <a:pt x="135" y="259"/>
                      <a:pt x="135" y="259"/>
                    </a:cubicBezTo>
                    <a:cubicBezTo>
                      <a:pt x="208" y="259"/>
                      <a:pt x="267" y="199"/>
                      <a:pt x="264" y="127"/>
                    </a:cubicBezTo>
                    <a:cubicBezTo>
                      <a:pt x="262" y="58"/>
                      <a:pt x="202"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2" name="Google Shape;712;p25"/>
              <p:cNvSpPr/>
              <p:nvPr/>
            </p:nvSpPr>
            <p:spPr>
              <a:xfrm>
                <a:off x="4447" y="1799"/>
                <a:ext cx="63" cy="62"/>
              </a:xfrm>
              <a:custGeom>
                <a:avLst/>
                <a:gdLst/>
                <a:ahLst/>
                <a:cxnLst/>
                <a:rect l="l" t="t" r="r" b="b"/>
                <a:pathLst>
                  <a:path w="260" h="258" extrusionOk="0">
                    <a:moveTo>
                      <a:pt x="128" y="0"/>
                    </a:moveTo>
                    <a:cubicBezTo>
                      <a:pt x="126" y="0"/>
                      <a:pt x="124" y="0"/>
                      <a:pt x="123" y="0"/>
                    </a:cubicBezTo>
                    <a:cubicBezTo>
                      <a:pt x="52" y="3"/>
                      <a:pt x="0" y="57"/>
                      <a:pt x="0" y="129"/>
                    </a:cubicBezTo>
                    <a:cubicBezTo>
                      <a:pt x="0" y="203"/>
                      <a:pt x="54" y="258"/>
                      <a:pt x="128" y="258"/>
                    </a:cubicBezTo>
                    <a:cubicBezTo>
                      <a:pt x="129" y="258"/>
                      <a:pt x="130" y="258"/>
                      <a:pt x="130" y="258"/>
                    </a:cubicBezTo>
                    <a:cubicBezTo>
                      <a:pt x="204" y="257"/>
                      <a:pt x="260" y="198"/>
                      <a:pt x="258" y="125"/>
                    </a:cubicBezTo>
                    <a:cubicBezTo>
                      <a:pt x="256" y="53"/>
                      <a:pt x="200"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3" name="Google Shape;713;p25"/>
              <p:cNvSpPr/>
              <p:nvPr/>
            </p:nvSpPr>
            <p:spPr>
              <a:xfrm>
                <a:off x="5015" y="1726"/>
                <a:ext cx="65" cy="62"/>
              </a:xfrm>
              <a:custGeom>
                <a:avLst/>
                <a:gdLst/>
                <a:ahLst/>
                <a:cxnLst/>
                <a:rect l="l" t="t" r="r" b="b"/>
                <a:pathLst>
                  <a:path w="267" h="260" extrusionOk="0">
                    <a:moveTo>
                      <a:pt x="133" y="0"/>
                    </a:moveTo>
                    <a:cubicBezTo>
                      <a:pt x="132" y="0"/>
                      <a:pt x="132" y="1"/>
                      <a:pt x="131" y="1"/>
                    </a:cubicBezTo>
                    <a:cubicBezTo>
                      <a:pt x="59" y="2"/>
                      <a:pt x="0" y="62"/>
                      <a:pt x="1" y="132"/>
                    </a:cubicBezTo>
                    <a:cubicBezTo>
                      <a:pt x="3" y="200"/>
                      <a:pt x="65" y="260"/>
                      <a:pt x="133" y="260"/>
                    </a:cubicBezTo>
                    <a:cubicBezTo>
                      <a:pt x="134" y="260"/>
                      <a:pt x="135" y="260"/>
                      <a:pt x="135" y="260"/>
                    </a:cubicBezTo>
                    <a:cubicBezTo>
                      <a:pt x="204" y="259"/>
                      <a:pt x="267" y="196"/>
                      <a:pt x="266" y="128"/>
                    </a:cubicBezTo>
                    <a:cubicBezTo>
                      <a:pt x="264" y="58"/>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4" name="Google Shape;714;p25"/>
              <p:cNvSpPr/>
              <p:nvPr/>
            </p:nvSpPr>
            <p:spPr>
              <a:xfrm>
                <a:off x="4090" y="2826"/>
                <a:ext cx="63" cy="63"/>
              </a:xfrm>
              <a:custGeom>
                <a:avLst/>
                <a:gdLst/>
                <a:ahLst/>
                <a:cxnLst/>
                <a:rect l="l" t="t" r="r" b="b"/>
                <a:pathLst>
                  <a:path w="263" h="260" extrusionOk="0">
                    <a:moveTo>
                      <a:pt x="132" y="0"/>
                    </a:moveTo>
                    <a:cubicBezTo>
                      <a:pt x="63" y="0"/>
                      <a:pt x="8" y="53"/>
                      <a:pt x="4" y="123"/>
                    </a:cubicBezTo>
                    <a:cubicBezTo>
                      <a:pt x="0" y="198"/>
                      <a:pt x="54" y="257"/>
                      <a:pt x="127" y="260"/>
                    </a:cubicBezTo>
                    <a:cubicBezTo>
                      <a:pt x="129" y="260"/>
                      <a:pt x="130" y="260"/>
                      <a:pt x="132" y="260"/>
                    </a:cubicBezTo>
                    <a:cubicBezTo>
                      <a:pt x="204" y="260"/>
                      <a:pt x="260" y="205"/>
                      <a:pt x="262" y="133"/>
                    </a:cubicBezTo>
                    <a:cubicBezTo>
                      <a:pt x="263" y="60"/>
                      <a:pt x="206" y="0"/>
                      <a:pt x="134"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5" name="Google Shape;715;p25"/>
              <p:cNvSpPr/>
              <p:nvPr/>
            </p:nvSpPr>
            <p:spPr>
              <a:xfrm>
                <a:off x="4731" y="1726"/>
                <a:ext cx="63" cy="62"/>
              </a:xfrm>
              <a:custGeom>
                <a:avLst/>
                <a:gdLst/>
                <a:ahLst/>
                <a:cxnLst/>
                <a:rect l="l" t="t" r="r" b="b"/>
                <a:pathLst>
                  <a:path w="260" h="259" extrusionOk="0">
                    <a:moveTo>
                      <a:pt x="131" y="0"/>
                    </a:moveTo>
                    <a:cubicBezTo>
                      <a:pt x="130" y="0"/>
                      <a:pt x="129" y="0"/>
                      <a:pt x="128" y="0"/>
                    </a:cubicBezTo>
                    <a:cubicBezTo>
                      <a:pt x="58" y="1"/>
                      <a:pt x="3" y="55"/>
                      <a:pt x="1" y="125"/>
                    </a:cubicBezTo>
                    <a:cubicBezTo>
                      <a:pt x="0" y="199"/>
                      <a:pt x="57" y="258"/>
                      <a:pt x="129" y="259"/>
                    </a:cubicBezTo>
                    <a:cubicBezTo>
                      <a:pt x="130" y="259"/>
                      <a:pt x="131" y="259"/>
                      <a:pt x="131" y="259"/>
                    </a:cubicBezTo>
                    <a:cubicBezTo>
                      <a:pt x="203" y="259"/>
                      <a:pt x="259" y="202"/>
                      <a:pt x="260" y="129"/>
                    </a:cubicBezTo>
                    <a:cubicBezTo>
                      <a:pt x="260" y="55"/>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6" name="Google Shape;716;p25"/>
              <p:cNvSpPr/>
              <p:nvPr/>
            </p:nvSpPr>
            <p:spPr>
              <a:xfrm>
                <a:off x="3378" y="1945"/>
                <a:ext cx="63" cy="63"/>
              </a:xfrm>
              <a:custGeom>
                <a:avLst/>
                <a:gdLst/>
                <a:ahLst/>
                <a:cxnLst/>
                <a:rect l="l" t="t" r="r" b="b"/>
                <a:pathLst>
                  <a:path w="260" h="260" extrusionOk="0">
                    <a:moveTo>
                      <a:pt x="129" y="0"/>
                    </a:moveTo>
                    <a:cubicBezTo>
                      <a:pt x="58" y="0"/>
                      <a:pt x="1" y="57"/>
                      <a:pt x="0" y="130"/>
                    </a:cubicBezTo>
                    <a:cubicBezTo>
                      <a:pt x="0" y="200"/>
                      <a:pt x="52" y="257"/>
                      <a:pt x="123" y="260"/>
                    </a:cubicBezTo>
                    <a:cubicBezTo>
                      <a:pt x="125" y="260"/>
                      <a:pt x="127" y="260"/>
                      <a:pt x="129" y="260"/>
                    </a:cubicBezTo>
                    <a:cubicBezTo>
                      <a:pt x="200" y="260"/>
                      <a:pt x="256" y="206"/>
                      <a:pt x="258" y="135"/>
                    </a:cubicBezTo>
                    <a:cubicBezTo>
                      <a:pt x="260" y="60"/>
                      <a:pt x="205"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7" name="Google Shape;717;p25"/>
              <p:cNvSpPr/>
              <p:nvPr/>
            </p:nvSpPr>
            <p:spPr>
              <a:xfrm>
                <a:off x="3948" y="2019"/>
                <a:ext cx="63" cy="63"/>
              </a:xfrm>
              <a:custGeom>
                <a:avLst/>
                <a:gdLst/>
                <a:ahLst/>
                <a:cxnLst/>
                <a:rect l="l" t="t" r="r" b="b"/>
                <a:pathLst>
                  <a:path w="264" h="264" extrusionOk="0">
                    <a:moveTo>
                      <a:pt x="131" y="0"/>
                    </a:moveTo>
                    <a:cubicBezTo>
                      <a:pt x="63" y="0"/>
                      <a:pt x="4" y="58"/>
                      <a:pt x="2" y="128"/>
                    </a:cubicBezTo>
                    <a:cubicBezTo>
                      <a:pt x="0" y="200"/>
                      <a:pt x="57" y="261"/>
                      <a:pt x="128" y="264"/>
                    </a:cubicBezTo>
                    <a:cubicBezTo>
                      <a:pt x="129" y="264"/>
                      <a:pt x="131" y="264"/>
                      <a:pt x="132" y="264"/>
                    </a:cubicBezTo>
                    <a:cubicBezTo>
                      <a:pt x="199" y="264"/>
                      <a:pt x="260" y="204"/>
                      <a:pt x="262" y="135"/>
                    </a:cubicBezTo>
                    <a:cubicBezTo>
                      <a:pt x="264" y="66"/>
                      <a:pt x="205" y="2"/>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8" name="Google Shape;718;p25"/>
              <p:cNvSpPr/>
              <p:nvPr/>
            </p:nvSpPr>
            <p:spPr>
              <a:xfrm>
                <a:off x="3520" y="1799"/>
                <a:ext cx="64" cy="62"/>
              </a:xfrm>
              <a:custGeom>
                <a:avLst/>
                <a:gdLst/>
                <a:ahLst/>
                <a:cxnLst/>
                <a:rect l="l" t="t" r="r" b="b"/>
                <a:pathLst>
                  <a:path w="265" h="258" extrusionOk="0">
                    <a:moveTo>
                      <a:pt x="132" y="0"/>
                    </a:moveTo>
                    <a:cubicBezTo>
                      <a:pt x="59" y="0"/>
                      <a:pt x="2" y="55"/>
                      <a:pt x="1" y="127"/>
                    </a:cubicBezTo>
                    <a:cubicBezTo>
                      <a:pt x="0" y="200"/>
                      <a:pt x="58" y="258"/>
                      <a:pt x="132" y="258"/>
                    </a:cubicBezTo>
                    <a:cubicBezTo>
                      <a:pt x="132" y="258"/>
                      <a:pt x="132" y="258"/>
                      <a:pt x="132" y="258"/>
                    </a:cubicBezTo>
                    <a:cubicBezTo>
                      <a:pt x="203" y="258"/>
                      <a:pt x="259" y="205"/>
                      <a:pt x="262" y="134"/>
                    </a:cubicBezTo>
                    <a:cubicBezTo>
                      <a:pt x="265" y="61"/>
                      <a:pt x="209"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19" name="Google Shape;719;p25"/>
              <p:cNvSpPr/>
              <p:nvPr/>
            </p:nvSpPr>
            <p:spPr>
              <a:xfrm>
                <a:off x="5585" y="1505"/>
                <a:ext cx="63" cy="63"/>
              </a:xfrm>
              <a:custGeom>
                <a:avLst/>
                <a:gdLst/>
                <a:ahLst/>
                <a:cxnLst/>
                <a:rect l="l" t="t" r="r" b="b"/>
                <a:pathLst>
                  <a:path w="260" h="261" extrusionOk="0">
                    <a:moveTo>
                      <a:pt x="131" y="0"/>
                    </a:moveTo>
                    <a:cubicBezTo>
                      <a:pt x="131" y="0"/>
                      <a:pt x="131" y="0"/>
                      <a:pt x="130" y="0"/>
                    </a:cubicBezTo>
                    <a:cubicBezTo>
                      <a:pt x="58" y="1"/>
                      <a:pt x="0" y="61"/>
                      <a:pt x="2" y="134"/>
                    </a:cubicBezTo>
                    <a:cubicBezTo>
                      <a:pt x="3" y="205"/>
                      <a:pt x="60" y="261"/>
                      <a:pt x="131" y="261"/>
                    </a:cubicBezTo>
                    <a:cubicBezTo>
                      <a:pt x="133" y="261"/>
                      <a:pt x="135" y="261"/>
                      <a:pt x="136" y="261"/>
                    </a:cubicBezTo>
                    <a:cubicBezTo>
                      <a:pt x="207" y="258"/>
                      <a:pt x="260" y="203"/>
                      <a:pt x="260" y="132"/>
                    </a:cubicBezTo>
                    <a:cubicBezTo>
                      <a:pt x="260" y="58"/>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0" name="Google Shape;720;p25"/>
              <p:cNvSpPr/>
              <p:nvPr/>
            </p:nvSpPr>
            <p:spPr>
              <a:xfrm>
                <a:off x="5514" y="1505"/>
                <a:ext cx="64" cy="63"/>
              </a:xfrm>
              <a:custGeom>
                <a:avLst/>
                <a:gdLst/>
                <a:ahLst/>
                <a:cxnLst/>
                <a:rect l="l" t="t" r="r" b="b"/>
                <a:pathLst>
                  <a:path w="267" h="259" extrusionOk="0">
                    <a:moveTo>
                      <a:pt x="139" y="0"/>
                    </a:moveTo>
                    <a:cubicBezTo>
                      <a:pt x="139" y="0"/>
                      <a:pt x="138" y="0"/>
                      <a:pt x="138" y="0"/>
                    </a:cubicBezTo>
                    <a:cubicBezTo>
                      <a:pt x="67" y="1"/>
                      <a:pt x="0" y="64"/>
                      <a:pt x="1" y="128"/>
                    </a:cubicBezTo>
                    <a:cubicBezTo>
                      <a:pt x="2" y="195"/>
                      <a:pt x="68" y="259"/>
                      <a:pt x="133" y="259"/>
                    </a:cubicBezTo>
                    <a:cubicBezTo>
                      <a:pt x="134" y="259"/>
                      <a:pt x="134" y="259"/>
                      <a:pt x="135" y="259"/>
                    </a:cubicBezTo>
                    <a:cubicBezTo>
                      <a:pt x="206" y="258"/>
                      <a:pt x="267" y="196"/>
                      <a:pt x="265" y="127"/>
                    </a:cubicBezTo>
                    <a:cubicBezTo>
                      <a:pt x="263" y="61"/>
                      <a:pt x="202" y="0"/>
                      <a:pt x="13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1" name="Google Shape;721;p25"/>
              <p:cNvSpPr/>
              <p:nvPr/>
            </p:nvSpPr>
            <p:spPr>
              <a:xfrm>
                <a:off x="5514" y="2826"/>
                <a:ext cx="64" cy="63"/>
              </a:xfrm>
              <a:custGeom>
                <a:avLst/>
                <a:gdLst/>
                <a:ahLst/>
                <a:cxnLst/>
                <a:rect l="l" t="t" r="r" b="b"/>
                <a:pathLst>
                  <a:path w="269" h="260" extrusionOk="0">
                    <a:moveTo>
                      <a:pt x="135" y="0"/>
                    </a:moveTo>
                    <a:cubicBezTo>
                      <a:pt x="67" y="0"/>
                      <a:pt x="5" y="59"/>
                      <a:pt x="3" y="127"/>
                    </a:cubicBezTo>
                    <a:cubicBezTo>
                      <a:pt x="0" y="196"/>
                      <a:pt x="60" y="258"/>
                      <a:pt x="131" y="260"/>
                    </a:cubicBezTo>
                    <a:cubicBezTo>
                      <a:pt x="132" y="260"/>
                      <a:pt x="134" y="260"/>
                      <a:pt x="135" y="260"/>
                    </a:cubicBezTo>
                    <a:cubicBezTo>
                      <a:pt x="205" y="260"/>
                      <a:pt x="265" y="203"/>
                      <a:pt x="267" y="134"/>
                    </a:cubicBezTo>
                    <a:cubicBezTo>
                      <a:pt x="269" y="66"/>
                      <a:pt x="207"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2" name="Google Shape;722;p25"/>
              <p:cNvSpPr/>
              <p:nvPr/>
            </p:nvSpPr>
            <p:spPr>
              <a:xfrm>
                <a:off x="3520" y="1945"/>
                <a:ext cx="63" cy="63"/>
              </a:xfrm>
              <a:custGeom>
                <a:avLst/>
                <a:gdLst/>
                <a:ahLst/>
                <a:cxnLst/>
                <a:rect l="l" t="t" r="r" b="b"/>
                <a:pathLst>
                  <a:path w="264" h="260" extrusionOk="0">
                    <a:moveTo>
                      <a:pt x="134" y="0"/>
                    </a:moveTo>
                    <a:cubicBezTo>
                      <a:pt x="133" y="0"/>
                      <a:pt x="132" y="0"/>
                      <a:pt x="130" y="0"/>
                    </a:cubicBezTo>
                    <a:cubicBezTo>
                      <a:pt x="59" y="2"/>
                      <a:pt x="0" y="65"/>
                      <a:pt x="4" y="136"/>
                    </a:cubicBezTo>
                    <a:cubicBezTo>
                      <a:pt x="7" y="206"/>
                      <a:pt x="63" y="260"/>
                      <a:pt x="134" y="260"/>
                    </a:cubicBezTo>
                    <a:cubicBezTo>
                      <a:pt x="134" y="260"/>
                      <a:pt x="134" y="260"/>
                      <a:pt x="134" y="260"/>
                    </a:cubicBezTo>
                    <a:cubicBezTo>
                      <a:pt x="208" y="260"/>
                      <a:pt x="264" y="203"/>
                      <a:pt x="263" y="129"/>
                    </a:cubicBezTo>
                    <a:cubicBezTo>
                      <a:pt x="262" y="57"/>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3" name="Google Shape;723;p25"/>
              <p:cNvSpPr/>
              <p:nvPr/>
            </p:nvSpPr>
            <p:spPr>
              <a:xfrm>
                <a:off x="5728" y="2826"/>
                <a:ext cx="63" cy="62"/>
              </a:xfrm>
              <a:custGeom>
                <a:avLst/>
                <a:gdLst/>
                <a:ahLst/>
                <a:cxnLst/>
                <a:rect l="l" t="t" r="r" b="b"/>
                <a:pathLst>
                  <a:path w="264" h="259" extrusionOk="0">
                    <a:moveTo>
                      <a:pt x="133" y="0"/>
                    </a:moveTo>
                    <a:cubicBezTo>
                      <a:pt x="133" y="0"/>
                      <a:pt x="132" y="0"/>
                      <a:pt x="132" y="0"/>
                    </a:cubicBezTo>
                    <a:cubicBezTo>
                      <a:pt x="61" y="0"/>
                      <a:pt x="0" y="63"/>
                      <a:pt x="2" y="133"/>
                    </a:cubicBezTo>
                    <a:cubicBezTo>
                      <a:pt x="4" y="202"/>
                      <a:pt x="60" y="258"/>
                      <a:pt x="130" y="259"/>
                    </a:cubicBezTo>
                    <a:cubicBezTo>
                      <a:pt x="131" y="259"/>
                      <a:pt x="132" y="259"/>
                      <a:pt x="133" y="259"/>
                    </a:cubicBezTo>
                    <a:cubicBezTo>
                      <a:pt x="205" y="259"/>
                      <a:pt x="263" y="203"/>
                      <a:pt x="263" y="131"/>
                    </a:cubicBezTo>
                    <a:cubicBezTo>
                      <a:pt x="264" y="60"/>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4" name="Google Shape;724;p25"/>
              <p:cNvSpPr/>
              <p:nvPr/>
            </p:nvSpPr>
            <p:spPr>
              <a:xfrm>
                <a:off x="4802" y="2019"/>
                <a:ext cx="64" cy="63"/>
              </a:xfrm>
              <a:custGeom>
                <a:avLst/>
                <a:gdLst/>
                <a:ahLst/>
                <a:cxnLst/>
                <a:rect l="l" t="t" r="r" b="b"/>
                <a:pathLst>
                  <a:path w="263" h="264" extrusionOk="0">
                    <a:moveTo>
                      <a:pt x="131" y="0"/>
                    </a:moveTo>
                    <a:cubicBezTo>
                      <a:pt x="60" y="0"/>
                      <a:pt x="0" y="61"/>
                      <a:pt x="1" y="133"/>
                    </a:cubicBezTo>
                    <a:cubicBezTo>
                      <a:pt x="2" y="202"/>
                      <a:pt x="59" y="261"/>
                      <a:pt x="127" y="264"/>
                    </a:cubicBezTo>
                    <a:cubicBezTo>
                      <a:pt x="128" y="264"/>
                      <a:pt x="130" y="264"/>
                      <a:pt x="131" y="264"/>
                    </a:cubicBezTo>
                    <a:cubicBezTo>
                      <a:pt x="199" y="264"/>
                      <a:pt x="261" y="203"/>
                      <a:pt x="262" y="134"/>
                    </a:cubicBezTo>
                    <a:cubicBezTo>
                      <a:pt x="263" y="65"/>
                      <a:pt x="200"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5" name="Google Shape;725;p25"/>
              <p:cNvSpPr/>
              <p:nvPr/>
            </p:nvSpPr>
            <p:spPr>
              <a:xfrm>
                <a:off x="5800" y="2826"/>
                <a:ext cx="63" cy="63"/>
              </a:xfrm>
              <a:custGeom>
                <a:avLst/>
                <a:gdLst/>
                <a:ahLst/>
                <a:cxnLst/>
                <a:rect l="l" t="t" r="r" b="b"/>
                <a:pathLst>
                  <a:path w="261" h="260" extrusionOk="0">
                    <a:moveTo>
                      <a:pt x="129" y="0"/>
                    </a:moveTo>
                    <a:cubicBezTo>
                      <a:pt x="57" y="0"/>
                      <a:pt x="0" y="57"/>
                      <a:pt x="0" y="130"/>
                    </a:cubicBezTo>
                    <a:cubicBezTo>
                      <a:pt x="0" y="201"/>
                      <a:pt x="52" y="256"/>
                      <a:pt x="122" y="259"/>
                    </a:cubicBezTo>
                    <a:cubicBezTo>
                      <a:pt x="124" y="259"/>
                      <a:pt x="127" y="260"/>
                      <a:pt x="129" y="260"/>
                    </a:cubicBezTo>
                    <a:cubicBezTo>
                      <a:pt x="199" y="260"/>
                      <a:pt x="256" y="205"/>
                      <a:pt x="259" y="134"/>
                    </a:cubicBezTo>
                    <a:cubicBezTo>
                      <a:pt x="261" y="62"/>
                      <a:pt x="203" y="1"/>
                      <a:pt x="131"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6" name="Google Shape;726;p25"/>
              <p:cNvSpPr/>
              <p:nvPr/>
            </p:nvSpPr>
            <p:spPr>
              <a:xfrm>
                <a:off x="3592" y="1799"/>
                <a:ext cx="63" cy="62"/>
              </a:xfrm>
              <a:custGeom>
                <a:avLst/>
                <a:gdLst/>
                <a:ahLst/>
                <a:cxnLst/>
                <a:rect l="l" t="t" r="r" b="b"/>
                <a:pathLst>
                  <a:path w="260" h="258" extrusionOk="0">
                    <a:moveTo>
                      <a:pt x="130" y="0"/>
                    </a:moveTo>
                    <a:cubicBezTo>
                      <a:pt x="129" y="0"/>
                      <a:pt x="128" y="0"/>
                      <a:pt x="128" y="0"/>
                    </a:cubicBezTo>
                    <a:cubicBezTo>
                      <a:pt x="56" y="1"/>
                      <a:pt x="3" y="54"/>
                      <a:pt x="1" y="126"/>
                    </a:cubicBezTo>
                    <a:cubicBezTo>
                      <a:pt x="0" y="201"/>
                      <a:pt x="55" y="257"/>
                      <a:pt x="129" y="258"/>
                    </a:cubicBezTo>
                    <a:cubicBezTo>
                      <a:pt x="129" y="258"/>
                      <a:pt x="130" y="258"/>
                      <a:pt x="130" y="258"/>
                    </a:cubicBezTo>
                    <a:cubicBezTo>
                      <a:pt x="204" y="258"/>
                      <a:pt x="260" y="201"/>
                      <a:pt x="260" y="128"/>
                    </a:cubicBezTo>
                    <a:cubicBezTo>
                      <a:pt x="260" y="55"/>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7" name="Google Shape;727;p25"/>
              <p:cNvSpPr/>
              <p:nvPr/>
            </p:nvSpPr>
            <p:spPr>
              <a:xfrm>
                <a:off x="6013" y="2826"/>
                <a:ext cx="63" cy="63"/>
              </a:xfrm>
              <a:custGeom>
                <a:avLst/>
                <a:gdLst/>
                <a:ahLst/>
                <a:cxnLst/>
                <a:rect l="l" t="t" r="r" b="b"/>
                <a:pathLst>
                  <a:path w="264" h="260" extrusionOk="0">
                    <a:moveTo>
                      <a:pt x="132" y="0"/>
                    </a:moveTo>
                    <a:cubicBezTo>
                      <a:pt x="63" y="0"/>
                      <a:pt x="1" y="61"/>
                      <a:pt x="0" y="129"/>
                    </a:cubicBezTo>
                    <a:cubicBezTo>
                      <a:pt x="0" y="200"/>
                      <a:pt x="59" y="259"/>
                      <a:pt x="131" y="260"/>
                    </a:cubicBezTo>
                    <a:cubicBezTo>
                      <a:pt x="131" y="260"/>
                      <a:pt x="132" y="260"/>
                      <a:pt x="132" y="260"/>
                    </a:cubicBezTo>
                    <a:cubicBezTo>
                      <a:pt x="204" y="260"/>
                      <a:pt x="263" y="202"/>
                      <a:pt x="264" y="131"/>
                    </a:cubicBezTo>
                    <a:cubicBezTo>
                      <a:pt x="264" y="63"/>
                      <a:pt x="202" y="0"/>
                      <a:pt x="133"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8" name="Google Shape;728;p25"/>
              <p:cNvSpPr/>
              <p:nvPr/>
            </p:nvSpPr>
            <p:spPr>
              <a:xfrm>
                <a:off x="4375" y="1286"/>
                <a:ext cx="62" cy="62"/>
              </a:xfrm>
              <a:custGeom>
                <a:avLst/>
                <a:gdLst/>
                <a:ahLst/>
                <a:cxnLst/>
                <a:rect l="l" t="t" r="r" b="b"/>
                <a:pathLst>
                  <a:path w="257" h="259" extrusionOk="0">
                    <a:moveTo>
                      <a:pt x="131" y="0"/>
                    </a:moveTo>
                    <a:cubicBezTo>
                      <a:pt x="129" y="0"/>
                      <a:pt x="127" y="0"/>
                      <a:pt x="125" y="0"/>
                    </a:cubicBezTo>
                    <a:cubicBezTo>
                      <a:pt x="56" y="2"/>
                      <a:pt x="0" y="58"/>
                      <a:pt x="0" y="126"/>
                    </a:cubicBezTo>
                    <a:cubicBezTo>
                      <a:pt x="0" y="195"/>
                      <a:pt x="62" y="259"/>
                      <a:pt x="129" y="259"/>
                    </a:cubicBezTo>
                    <a:cubicBezTo>
                      <a:pt x="129" y="259"/>
                      <a:pt x="130" y="259"/>
                      <a:pt x="130" y="259"/>
                    </a:cubicBezTo>
                    <a:cubicBezTo>
                      <a:pt x="200" y="258"/>
                      <a:pt x="257" y="202"/>
                      <a:pt x="256" y="135"/>
                    </a:cubicBezTo>
                    <a:cubicBezTo>
                      <a:pt x="255" y="52"/>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29" name="Google Shape;729;p25"/>
              <p:cNvSpPr/>
              <p:nvPr/>
            </p:nvSpPr>
            <p:spPr>
              <a:xfrm>
                <a:off x="2666" y="2899"/>
                <a:ext cx="63" cy="63"/>
              </a:xfrm>
              <a:custGeom>
                <a:avLst/>
                <a:gdLst/>
                <a:ahLst/>
                <a:cxnLst/>
                <a:rect l="l" t="t" r="r" b="b"/>
                <a:pathLst>
                  <a:path w="263" h="263" extrusionOk="0">
                    <a:moveTo>
                      <a:pt x="131" y="0"/>
                    </a:moveTo>
                    <a:cubicBezTo>
                      <a:pt x="62" y="0"/>
                      <a:pt x="0" y="62"/>
                      <a:pt x="0" y="132"/>
                    </a:cubicBezTo>
                    <a:cubicBezTo>
                      <a:pt x="0" y="202"/>
                      <a:pt x="62" y="263"/>
                      <a:pt x="131" y="263"/>
                    </a:cubicBezTo>
                    <a:cubicBezTo>
                      <a:pt x="132" y="263"/>
                      <a:pt x="132" y="263"/>
                      <a:pt x="133" y="263"/>
                    </a:cubicBezTo>
                    <a:cubicBezTo>
                      <a:pt x="205" y="261"/>
                      <a:pt x="263" y="200"/>
                      <a:pt x="260" y="127"/>
                    </a:cubicBezTo>
                    <a:cubicBezTo>
                      <a:pt x="258" y="58"/>
                      <a:pt x="200" y="0"/>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grpSp>
        <p:grpSp>
          <p:nvGrpSpPr>
            <p:cNvPr id="730" name="Google Shape;730;p25"/>
            <p:cNvGrpSpPr/>
            <p:nvPr/>
          </p:nvGrpSpPr>
          <p:grpSpPr>
            <a:xfrm>
              <a:off x="1455" y="918"/>
              <a:ext cx="4764" cy="2411"/>
              <a:chOff x="1455" y="918"/>
              <a:chExt cx="4764" cy="2411"/>
            </a:xfrm>
          </p:grpSpPr>
          <p:sp>
            <p:nvSpPr>
              <p:cNvPr id="731" name="Google Shape;731;p25"/>
              <p:cNvSpPr/>
              <p:nvPr/>
            </p:nvSpPr>
            <p:spPr>
              <a:xfrm>
                <a:off x="4304" y="1726"/>
                <a:ext cx="63" cy="62"/>
              </a:xfrm>
              <a:custGeom>
                <a:avLst/>
                <a:gdLst/>
                <a:ahLst/>
                <a:cxnLst/>
                <a:rect l="l" t="t" r="r" b="b"/>
                <a:pathLst>
                  <a:path w="264" h="259" extrusionOk="0">
                    <a:moveTo>
                      <a:pt x="131" y="0"/>
                    </a:moveTo>
                    <a:cubicBezTo>
                      <a:pt x="60" y="0"/>
                      <a:pt x="1" y="57"/>
                      <a:pt x="0" y="128"/>
                    </a:cubicBezTo>
                    <a:cubicBezTo>
                      <a:pt x="0" y="198"/>
                      <a:pt x="60" y="259"/>
                      <a:pt x="131" y="259"/>
                    </a:cubicBezTo>
                    <a:cubicBezTo>
                      <a:pt x="131" y="259"/>
                      <a:pt x="131" y="259"/>
                      <a:pt x="132" y="259"/>
                    </a:cubicBezTo>
                    <a:cubicBezTo>
                      <a:pt x="201" y="259"/>
                      <a:pt x="262" y="199"/>
                      <a:pt x="263" y="130"/>
                    </a:cubicBezTo>
                    <a:cubicBezTo>
                      <a:pt x="264" y="59"/>
                      <a:pt x="205" y="0"/>
                      <a:pt x="133"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2" name="Google Shape;732;p25"/>
              <p:cNvSpPr/>
              <p:nvPr/>
            </p:nvSpPr>
            <p:spPr>
              <a:xfrm>
                <a:off x="4945" y="1505"/>
                <a:ext cx="63" cy="63"/>
              </a:xfrm>
              <a:custGeom>
                <a:avLst/>
                <a:gdLst/>
                <a:ahLst/>
                <a:cxnLst/>
                <a:rect l="l" t="t" r="r" b="b"/>
                <a:pathLst>
                  <a:path w="260" h="261" extrusionOk="0">
                    <a:moveTo>
                      <a:pt x="128" y="0"/>
                    </a:moveTo>
                    <a:cubicBezTo>
                      <a:pt x="56" y="0"/>
                      <a:pt x="0" y="58"/>
                      <a:pt x="0" y="132"/>
                    </a:cubicBezTo>
                    <a:cubicBezTo>
                      <a:pt x="0" y="203"/>
                      <a:pt x="53" y="258"/>
                      <a:pt x="124" y="261"/>
                    </a:cubicBezTo>
                    <a:cubicBezTo>
                      <a:pt x="125" y="261"/>
                      <a:pt x="127" y="261"/>
                      <a:pt x="129" y="261"/>
                    </a:cubicBezTo>
                    <a:cubicBezTo>
                      <a:pt x="200" y="261"/>
                      <a:pt x="257" y="205"/>
                      <a:pt x="258" y="134"/>
                    </a:cubicBezTo>
                    <a:cubicBezTo>
                      <a:pt x="260" y="61"/>
                      <a:pt x="201" y="1"/>
                      <a:pt x="129" y="0"/>
                    </a:cubicBezTo>
                    <a:cubicBezTo>
                      <a:pt x="129"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3" name="Google Shape;733;p25"/>
              <p:cNvSpPr/>
              <p:nvPr/>
            </p:nvSpPr>
            <p:spPr>
              <a:xfrm>
                <a:off x="4803" y="1505"/>
                <a:ext cx="63" cy="63"/>
              </a:xfrm>
              <a:custGeom>
                <a:avLst/>
                <a:gdLst/>
                <a:ahLst/>
                <a:cxnLst/>
                <a:rect l="l" t="t" r="r" b="b"/>
                <a:pathLst>
                  <a:path w="262" h="261" extrusionOk="0">
                    <a:moveTo>
                      <a:pt x="130" y="0"/>
                    </a:moveTo>
                    <a:cubicBezTo>
                      <a:pt x="58" y="0"/>
                      <a:pt x="0" y="60"/>
                      <a:pt x="0" y="132"/>
                    </a:cubicBezTo>
                    <a:cubicBezTo>
                      <a:pt x="0" y="202"/>
                      <a:pt x="54" y="258"/>
                      <a:pt x="125" y="261"/>
                    </a:cubicBezTo>
                    <a:cubicBezTo>
                      <a:pt x="127" y="261"/>
                      <a:pt x="128" y="261"/>
                      <a:pt x="130" y="261"/>
                    </a:cubicBezTo>
                    <a:cubicBezTo>
                      <a:pt x="200" y="261"/>
                      <a:pt x="259" y="204"/>
                      <a:pt x="261" y="134"/>
                    </a:cubicBezTo>
                    <a:cubicBezTo>
                      <a:pt x="262" y="64"/>
                      <a:pt x="202" y="1"/>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4" name="Google Shape;734;p25"/>
              <p:cNvSpPr/>
              <p:nvPr/>
            </p:nvSpPr>
            <p:spPr>
              <a:xfrm>
                <a:off x="4731" y="1505"/>
                <a:ext cx="63" cy="63"/>
              </a:xfrm>
              <a:custGeom>
                <a:avLst/>
                <a:gdLst/>
                <a:ahLst/>
                <a:cxnLst/>
                <a:rect l="l" t="t" r="r" b="b"/>
                <a:pathLst>
                  <a:path w="260" h="261" extrusionOk="0">
                    <a:moveTo>
                      <a:pt x="131" y="0"/>
                    </a:moveTo>
                    <a:cubicBezTo>
                      <a:pt x="131" y="0"/>
                      <a:pt x="130" y="0"/>
                      <a:pt x="130" y="0"/>
                    </a:cubicBezTo>
                    <a:cubicBezTo>
                      <a:pt x="58" y="1"/>
                      <a:pt x="0" y="61"/>
                      <a:pt x="1" y="134"/>
                    </a:cubicBezTo>
                    <a:cubicBezTo>
                      <a:pt x="3" y="206"/>
                      <a:pt x="60" y="261"/>
                      <a:pt x="131" y="261"/>
                    </a:cubicBezTo>
                    <a:cubicBezTo>
                      <a:pt x="133" y="261"/>
                      <a:pt x="135" y="261"/>
                      <a:pt x="136" y="261"/>
                    </a:cubicBezTo>
                    <a:cubicBezTo>
                      <a:pt x="206" y="258"/>
                      <a:pt x="260" y="202"/>
                      <a:pt x="260" y="132"/>
                    </a:cubicBezTo>
                    <a:cubicBezTo>
                      <a:pt x="259" y="58"/>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5" name="Google Shape;735;p25"/>
              <p:cNvSpPr/>
              <p:nvPr/>
            </p:nvSpPr>
            <p:spPr>
              <a:xfrm>
                <a:off x="3947" y="2899"/>
                <a:ext cx="64" cy="63"/>
              </a:xfrm>
              <a:custGeom>
                <a:avLst/>
                <a:gdLst/>
                <a:ahLst/>
                <a:cxnLst/>
                <a:rect l="l" t="t" r="r" b="b"/>
                <a:pathLst>
                  <a:path w="264" h="264" extrusionOk="0">
                    <a:moveTo>
                      <a:pt x="133" y="0"/>
                    </a:moveTo>
                    <a:cubicBezTo>
                      <a:pt x="132" y="0"/>
                      <a:pt x="131" y="0"/>
                      <a:pt x="131" y="0"/>
                    </a:cubicBezTo>
                    <a:cubicBezTo>
                      <a:pt x="61" y="1"/>
                      <a:pt x="0" y="66"/>
                      <a:pt x="3" y="136"/>
                    </a:cubicBezTo>
                    <a:cubicBezTo>
                      <a:pt x="5" y="205"/>
                      <a:pt x="63" y="263"/>
                      <a:pt x="131" y="264"/>
                    </a:cubicBezTo>
                    <a:cubicBezTo>
                      <a:pt x="132" y="264"/>
                      <a:pt x="132" y="264"/>
                      <a:pt x="133" y="264"/>
                    </a:cubicBezTo>
                    <a:cubicBezTo>
                      <a:pt x="202" y="264"/>
                      <a:pt x="264" y="202"/>
                      <a:pt x="264" y="132"/>
                    </a:cubicBezTo>
                    <a:cubicBezTo>
                      <a:pt x="263" y="63"/>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6" name="Google Shape;736;p25"/>
              <p:cNvSpPr/>
              <p:nvPr/>
            </p:nvSpPr>
            <p:spPr>
              <a:xfrm>
                <a:off x="4375" y="1505"/>
                <a:ext cx="63" cy="63"/>
              </a:xfrm>
              <a:custGeom>
                <a:avLst/>
                <a:gdLst/>
                <a:ahLst/>
                <a:cxnLst/>
                <a:rect l="l" t="t" r="r" b="b"/>
                <a:pathLst>
                  <a:path w="263" h="261" extrusionOk="0">
                    <a:moveTo>
                      <a:pt x="131" y="0"/>
                    </a:moveTo>
                    <a:cubicBezTo>
                      <a:pt x="62" y="0"/>
                      <a:pt x="2" y="59"/>
                      <a:pt x="1" y="129"/>
                    </a:cubicBezTo>
                    <a:cubicBezTo>
                      <a:pt x="0" y="198"/>
                      <a:pt x="53" y="256"/>
                      <a:pt x="123" y="260"/>
                    </a:cubicBezTo>
                    <a:cubicBezTo>
                      <a:pt x="126" y="261"/>
                      <a:pt x="129" y="261"/>
                      <a:pt x="131" y="261"/>
                    </a:cubicBezTo>
                    <a:cubicBezTo>
                      <a:pt x="202" y="261"/>
                      <a:pt x="257" y="208"/>
                      <a:pt x="260" y="137"/>
                    </a:cubicBezTo>
                    <a:cubicBezTo>
                      <a:pt x="263" y="63"/>
                      <a:pt x="208" y="3"/>
                      <a:pt x="135"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7" name="Google Shape;737;p25"/>
              <p:cNvSpPr/>
              <p:nvPr/>
            </p:nvSpPr>
            <p:spPr>
              <a:xfrm>
                <a:off x="3520" y="2092"/>
                <a:ext cx="64" cy="63"/>
              </a:xfrm>
              <a:custGeom>
                <a:avLst/>
                <a:gdLst/>
                <a:ahLst/>
                <a:cxnLst/>
                <a:rect l="l" t="t" r="r" b="b"/>
                <a:pathLst>
                  <a:path w="263" h="264" extrusionOk="0">
                    <a:moveTo>
                      <a:pt x="132" y="0"/>
                    </a:moveTo>
                    <a:cubicBezTo>
                      <a:pt x="64" y="0"/>
                      <a:pt x="3" y="61"/>
                      <a:pt x="1" y="130"/>
                    </a:cubicBezTo>
                    <a:cubicBezTo>
                      <a:pt x="0" y="199"/>
                      <a:pt x="61" y="262"/>
                      <a:pt x="130" y="264"/>
                    </a:cubicBezTo>
                    <a:cubicBezTo>
                      <a:pt x="131" y="264"/>
                      <a:pt x="131" y="264"/>
                      <a:pt x="132" y="264"/>
                    </a:cubicBezTo>
                    <a:cubicBezTo>
                      <a:pt x="202" y="264"/>
                      <a:pt x="260" y="205"/>
                      <a:pt x="262" y="134"/>
                    </a:cubicBezTo>
                    <a:cubicBezTo>
                      <a:pt x="263" y="62"/>
                      <a:pt x="205" y="1"/>
                      <a:pt x="134"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8" name="Google Shape;738;p25"/>
              <p:cNvSpPr/>
              <p:nvPr/>
            </p:nvSpPr>
            <p:spPr>
              <a:xfrm>
                <a:off x="4731" y="1799"/>
                <a:ext cx="63" cy="62"/>
              </a:xfrm>
              <a:custGeom>
                <a:avLst/>
                <a:gdLst/>
                <a:ahLst/>
                <a:cxnLst/>
                <a:rect l="l" t="t" r="r" b="b"/>
                <a:pathLst>
                  <a:path w="261" h="258" extrusionOk="0">
                    <a:moveTo>
                      <a:pt x="132" y="0"/>
                    </a:moveTo>
                    <a:cubicBezTo>
                      <a:pt x="131" y="0"/>
                      <a:pt x="131" y="0"/>
                      <a:pt x="130" y="0"/>
                    </a:cubicBezTo>
                    <a:cubicBezTo>
                      <a:pt x="56" y="1"/>
                      <a:pt x="0" y="58"/>
                      <a:pt x="2" y="132"/>
                    </a:cubicBezTo>
                    <a:cubicBezTo>
                      <a:pt x="4" y="204"/>
                      <a:pt x="60" y="258"/>
                      <a:pt x="132" y="258"/>
                    </a:cubicBezTo>
                    <a:cubicBezTo>
                      <a:pt x="134" y="258"/>
                      <a:pt x="135" y="258"/>
                      <a:pt x="137" y="258"/>
                    </a:cubicBezTo>
                    <a:cubicBezTo>
                      <a:pt x="208" y="255"/>
                      <a:pt x="260" y="201"/>
                      <a:pt x="261" y="129"/>
                    </a:cubicBezTo>
                    <a:cubicBezTo>
                      <a:pt x="261" y="55"/>
                      <a:pt x="207"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39" name="Google Shape;739;p25"/>
              <p:cNvSpPr/>
              <p:nvPr/>
            </p:nvSpPr>
            <p:spPr>
              <a:xfrm>
                <a:off x="4233" y="1286"/>
                <a:ext cx="63" cy="62"/>
              </a:xfrm>
              <a:custGeom>
                <a:avLst/>
                <a:gdLst/>
                <a:ahLst/>
                <a:cxnLst/>
                <a:rect l="l" t="t" r="r" b="b"/>
                <a:pathLst>
                  <a:path w="261" h="259" extrusionOk="0">
                    <a:moveTo>
                      <a:pt x="130" y="0"/>
                    </a:moveTo>
                    <a:cubicBezTo>
                      <a:pt x="56" y="0"/>
                      <a:pt x="0" y="55"/>
                      <a:pt x="0" y="129"/>
                    </a:cubicBezTo>
                    <a:cubicBezTo>
                      <a:pt x="1" y="202"/>
                      <a:pt x="57" y="259"/>
                      <a:pt x="130" y="259"/>
                    </a:cubicBezTo>
                    <a:cubicBezTo>
                      <a:pt x="130" y="259"/>
                      <a:pt x="131" y="259"/>
                      <a:pt x="131" y="259"/>
                    </a:cubicBezTo>
                    <a:cubicBezTo>
                      <a:pt x="202" y="258"/>
                      <a:pt x="256" y="204"/>
                      <a:pt x="258" y="133"/>
                    </a:cubicBezTo>
                    <a:cubicBezTo>
                      <a:pt x="261" y="58"/>
                      <a:pt x="207" y="1"/>
                      <a:pt x="132"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0" name="Google Shape;740;p25"/>
              <p:cNvSpPr/>
              <p:nvPr/>
            </p:nvSpPr>
            <p:spPr>
              <a:xfrm>
                <a:off x="3735" y="2092"/>
                <a:ext cx="62" cy="63"/>
              </a:xfrm>
              <a:custGeom>
                <a:avLst/>
                <a:gdLst/>
                <a:ahLst/>
                <a:cxnLst/>
                <a:rect l="l" t="t" r="r" b="b"/>
                <a:pathLst>
                  <a:path w="259" h="264" extrusionOk="0">
                    <a:moveTo>
                      <a:pt x="130" y="0"/>
                    </a:moveTo>
                    <a:cubicBezTo>
                      <a:pt x="60" y="0"/>
                      <a:pt x="1" y="60"/>
                      <a:pt x="1" y="131"/>
                    </a:cubicBezTo>
                    <a:cubicBezTo>
                      <a:pt x="0" y="204"/>
                      <a:pt x="58" y="263"/>
                      <a:pt x="129" y="264"/>
                    </a:cubicBezTo>
                    <a:cubicBezTo>
                      <a:pt x="129" y="264"/>
                      <a:pt x="129" y="264"/>
                      <a:pt x="130" y="264"/>
                    </a:cubicBezTo>
                    <a:cubicBezTo>
                      <a:pt x="200" y="264"/>
                      <a:pt x="258" y="205"/>
                      <a:pt x="258" y="133"/>
                    </a:cubicBezTo>
                    <a:cubicBezTo>
                      <a:pt x="259" y="61"/>
                      <a:pt x="200"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1" name="Google Shape;741;p25"/>
              <p:cNvSpPr/>
              <p:nvPr/>
            </p:nvSpPr>
            <p:spPr>
              <a:xfrm>
                <a:off x="4161" y="1286"/>
                <a:ext cx="64" cy="62"/>
              </a:xfrm>
              <a:custGeom>
                <a:avLst/>
                <a:gdLst/>
                <a:ahLst/>
                <a:cxnLst/>
                <a:rect l="l" t="t" r="r" b="b"/>
                <a:pathLst>
                  <a:path w="266" h="259" extrusionOk="0">
                    <a:moveTo>
                      <a:pt x="133" y="0"/>
                    </a:moveTo>
                    <a:cubicBezTo>
                      <a:pt x="61" y="0"/>
                      <a:pt x="2" y="57"/>
                      <a:pt x="1" y="128"/>
                    </a:cubicBezTo>
                    <a:cubicBezTo>
                      <a:pt x="0" y="196"/>
                      <a:pt x="63" y="258"/>
                      <a:pt x="132" y="259"/>
                    </a:cubicBezTo>
                    <a:cubicBezTo>
                      <a:pt x="132" y="259"/>
                      <a:pt x="133" y="259"/>
                      <a:pt x="133" y="259"/>
                    </a:cubicBezTo>
                    <a:cubicBezTo>
                      <a:pt x="202" y="259"/>
                      <a:pt x="264" y="198"/>
                      <a:pt x="265" y="129"/>
                    </a:cubicBezTo>
                    <a:cubicBezTo>
                      <a:pt x="266" y="59"/>
                      <a:pt x="206"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2" name="Google Shape;742;p25"/>
              <p:cNvSpPr/>
              <p:nvPr/>
            </p:nvSpPr>
            <p:spPr>
              <a:xfrm>
                <a:off x="3592" y="1726"/>
                <a:ext cx="63" cy="62"/>
              </a:xfrm>
              <a:custGeom>
                <a:avLst/>
                <a:gdLst/>
                <a:ahLst/>
                <a:cxnLst/>
                <a:rect l="l" t="t" r="r" b="b"/>
                <a:pathLst>
                  <a:path w="265" h="259" extrusionOk="0">
                    <a:moveTo>
                      <a:pt x="132" y="0"/>
                    </a:moveTo>
                    <a:cubicBezTo>
                      <a:pt x="62" y="0"/>
                      <a:pt x="7" y="51"/>
                      <a:pt x="4" y="121"/>
                    </a:cubicBezTo>
                    <a:cubicBezTo>
                      <a:pt x="0" y="196"/>
                      <a:pt x="53" y="256"/>
                      <a:pt x="126" y="259"/>
                    </a:cubicBezTo>
                    <a:cubicBezTo>
                      <a:pt x="128" y="259"/>
                      <a:pt x="130" y="259"/>
                      <a:pt x="132" y="259"/>
                    </a:cubicBezTo>
                    <a:cubicBezTo>
                      <a:pt x="201" y="259"/>
                      <a:pt x="260" y="203"/>
                      <a:pt x="262" y="133"/>
                    </a:cubicBezTo>
                    <a:cubicBezTo>
                      <a:pt x="265" y="60"/>
                      <a:pt x="208" y="1"/>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3" name="Google Shape;743;p25"/>
              <p:cNvSpPr/>
              <p:nvPr/>
            </p:nvSpPr>
            <p:spPr>
              <a:xfrm>
                <a:off x="3947" y="1505"/>
                <a:ext cx="64" cy="63"/>
              </a:xfrm>
              <a:custGeom>
                <a:avLst/>
                <a:gdLst/>
                <a:ahLst/>
                <a:cxnLst/>
                <a:rect l="l" t="t" r="r" b="b"/>
                <a:pathLst>
                  <a:path w="266" h="261" extrusionOk="0">
                    <a:moveTo>
                      <a:pt x="134" y="0"/>
                    </a:moveTo>
                    <a:cubicBezTo>
                      <a:pt x="132" y="0"/>
                      <a:pt x="130" y="0"/>
                      <a:pt x="129" y="0"/>
                    </a:cubicBezTo>
                    <a:cubicBezTo>
                      <a:pt x="57" y="3"/>
                      <a:pt x="0" y="66"/>
                      <a:pt x="4" y="138"/>
                    </a:cubicBezTo>
                    <a:cubicBezTo>
                      <a:pt x="8" y="208"/>
                      <a:pt x="63" y="261"/>
                      <a:pt x="134" y="261"/>
                    </a:cubicBezTo>
                    <a:cubicBezTo>
                      <a:pt x="134" y="261"/>
                      <a:pt x="135" y="261"/>
                      <a:pt x="135" y="261"/>
                    </a:cubicBezTo>
                    <a:cubicBezTo>
                      <a:pt x="208" y="260"/>
                      <a:pt x="266" y="200"/>
                      <a:pt x="264" y="128"/>
                    </a:cubicBezTo>
                    <a:cubicBezTo>
                      <a:pt x="263" y="59"/>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4" name="Google Shape;744;p25"/>
              <p:cNvSpPr/>
              <p:nvPr/>
            </p:nvSpPr>
            <p:spPr>
              <a:xfrm>
                <a:off x="3805" y="1505"/>
                <a:ext cx="64" cy="63"/>
              </a:xfrm>
              <a:custGeom>
                <a:avLst/>
                <a:gdLst/>
                <a:ahLst/>
                <a:cxnLst/>
                <a:rect l="l" t="t" r="r" b="b"/>
                <a:pathLst>
                  <a:path w="269" h="261" extrusionOk="0">
                    <a:moveTo>
                      <a:pt x="134" y="0"/>
                    </a:moveTo>
                    <a:cubicBezTo>
                      <a:pt x="133" y="0"/>
                      <a:pt x="131" y="0"/>
                      <a:pt x="130" y="0"/>
                    </a:cubicBezTo>
                    <a:cubicBezTo>
                      <a:pt x="61" y="2"/>
                      <a:pt x="0" y="67"/>
                      <a:pt x="2" y="135"/>
                    </a:cubicBezTo>
                    <a:cubicBezTo>
                      <a:pt x="4" y="204"/>
                      <a:pt x="64" y="261"/>
                      <a:pt x="134" y="261"/>
                    </a:cubicBezTo>
                    <a:cubicBezTo>
                      <a:pt x="135" y="261"/>
                      <a:pt x="137" y="261"/>
                      <a:pt x="138" y="261"/>
                    </a:cubicBezTo>
                    <a:cubicBezTo>
                      <a:pt x="209" y="259"/>
                      <a:pt x="269" y="197"/>
                      <a:pt x="266" y="127"/>
                    </a:cubicBezTo>
                    <a:cubicBezTo>
                      <a:pt x="264" y="60"/>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5" name="Google Shape;745;p25"/>
              <p:cNvSpPr/>
              <p:nvPr/>
            </p:nvSpPr>
            <p:spPr>
              <a:xfrm>
                <a:off x="3521" y="1505"/>
                <a:ext cx="63" cy="63"/>
              </a:xfrm>
              <a:custGeom>
                <a:avLst/>
                <a:gdLst/>
                <a:ahLst/>
                <a:cxnLst/>
                <a:rect l="l" t="t" r="r" b="b"/>
                <a:pathLst>
                  <a:path w="262" h="261" extrusionOk="0">
                    <a:moveTo>
                      <a:pt x="131" y="0"/>
                    </a:moveTo>
                    <a:cubicBezTo>
                      <a:pt x="62" y="0"/>
                      <a:pt x="1" y="60"/>
                      <a:pt x="0" y="130"/>
                    </a:cubicBezTo>
                    <a:cubicBezTo>
                      <a:pt x="0" y="202"/>
                      <a:pt x="58" y="261"/>
                      <a:pt x="131" y="261"/>
                    </a:cubicBezTo>
                    <a:cubicBezTo>
                      <a:pt x="131" y="261"/>
                      <a:pt x="131" y="261"/>
                      <a:pt x="132" y="261"/>
                    </a:cubicBezTo>
                    <a:cubicBezTo>
                      <a:pt x="205" y="260"/>
                      <a:pt x="262" y="202"/>
                      <a:pt x="261" y="128"/>
                    </a:cubicBezTo>
                    <a:cubicBezTo>
                      <a:pt x="259" y="58"/>
                      <a:pt x="203"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6" name="Google Shape;746;p25"/>
              <p:cNvSpPr/>
              <p:nvPr/>
            </p:nvSpPr>
            <p:spPr>
              <a:xfrm>
                <a:off x="5443" y="2899"/>
                <a:ext cx="63" cy="63"/>
              </a:xfrm>
              <a:custGeom>
                <a:avLst/>
                <a:gdLst/>
                <a:ahLst/>
                <a:cxnLst/>
                <a:rect l="l" t="t" r="r" b="b"/>
                <a:pathLst>
                  <a:path w="262" h="264" extrusionOk="0">
                    <a:moveTo>
                      <a:pt x="131" y="0"/>
                    </a:moveTo>
                    <a:cubicBezTo>
                      <a:pt x="130" y="0"/>
                      <a:pt x="128" y="1"/>
                      <a:pt x="126" y="1"/>
                    </a:cubicBezTo>
                    <a:cubicBezTo>
                      <a:pt x="54" y="4"/>
                      <a:pt x="0" y="65"/>
                      <a:pt x="3" y="139"/>
                    </a:cubicBezTo>
                    <a:cubicBezTo>
                      <a:pt x="5" y="208"/>
                      <a:pt x="63" y="264"/>
                      <a:pt x="131" y="264"/>
                    </a:cubicBezTo>
                    <a:cubicBezTo>
                      <a:pt x="131" y="264"/>
                      <a:pt x="132" y="264"/>
                      <a:pt x="132" y="264"/>
                    </a:cubicBezTo>
                    <a:cubicBezTo>
                      <a:pt x="203" y="263"/>
                      <a:pt x="262" y="202"/>
                      <a:pt x="260" y="129"/>
                    </a:cubicBezTo>
                    <a:cubicBezTo>
                      <a:pt x="258" y="59"/>
                      <a:pt x="199"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7" name="Google Shape;747;p25"/>
              <p:cNvSpPr/>
              <p:nvPr/>
            </p:nvSpPr>
            <p:spPr>
              <a:xfrm>
                <a:off x="2524" y="1505"/>
                <a:ext cx="62" cy="63"/>
              </a:xfrm>
              <a:custGeom>
                <a:avLst/>
                <a:gdLst/>
                <a:ahLst/>
                <a:cxnLst/>
                <a:rect l="l" t="t" r="r" b="b"/>
                <a:pathLst>
                  <a:path w="259" h="261" extrusionOk="0">
                    <a:moveTo>
                      <a:pt x="129" y="0"/>
                    </a:moveTo>
                    <a:cubicBezTo>
                      <a:pt x="57" y="0"/>
                      <a:pt x="0" y="59"/>
                      <a:pt x="0" y="132"/>
                    </a:cubicBezTo>
                    <a:cubicBezTo>
                      <a:pt x="0" y="202"/>
                      <a:pt x="54" y="258"/>
                      <a:pt x="124" y="261"/>
                    </a:cubicBezTo>
                    <a:cubicBezTo>
                      <a:pt x="126" y="261"/>
                      <a:pt x="128" y="261"/>
                      <a:pt x="129" y="261"/>
                    </a:cubicBezTo>
                    <a:cubicBezTo>
                      <a:pt x="201" y="261"/>
                      <a:pt x="257" y="206"/>
                      <a:pt x="258" y="134"/>
                    </a:cubicBezTo>
                    <a:cubicBezTo>
                      <a:pt x="259" y="59"/>
                      <a:pt x="203" y="1"/>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8" name="Google Shape;748;p25"/>
              <p:cNvSpPr/>
              <p:nvPr/>
            </p:nvSpPr>
            <p:spPr>
              <a:xfrm>
                <a:off x="2381" y="1505"/>
                <a:ext cx="63" cy="63"/>
              </a:xfrm>
              <a:custGeom>
                <a:avLst/>
                <a:gdLst/>
                <a:ahLst/>
                <a:cxnLst/>
                <a:rect l="l" t="t" r="r" b="b"/>
                <a:pathLst>
                  <a:path w="261" h="261" extrusionOk="0">
                    <a:moveTo>
                      <a:pt x="131" y="0"/>
                    </a:moveTo>
                    <a:cubicBezTo>
                      <a:pt x="130" y="0"/>
                      <a:pt x="128" y="0"/>
                      <a:pt x="127" y="0"/>
                    </a:cubicBezTo>
                    <a:cubicBezTo>
                      <a:pt x="54" y="2"/>
                      <a:pt x="0" y="62"/>
                      <a:pt x="2" y="136"/>
                    </a:cubicBezTo>
                    <a:cubicBezTo>
                      <a:pt x="5" y="207"/>
                      <a:pt x="60" y="260"/>
                      <a:pt x="131" y="261"/>
                    </a:cubicBezTo>
                    <a:cubicBezTo>
                      <a:pt x="131" y="261"/>
                      <a:pt x="131" y="261"/>
                      <a:pt x="131" y="261"/>
                    </a:cubicBezTo>
                    <a:cubicBezTo>
                      <a:pt x="204" y="261"/>
                      <a:pt x="261" y="203"/>
                      <a:pt x="260" y="129"/>
                    </a:cubicBezTo>
                    <a:cubicBezTo>
                      <a:pt x="259" y="58"/>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49" name="Google Shape;749;p25"/>
              <p:cNvSpPr/>
              <p:nvPr/>
            </p:nvSpPr>
            <p:spPr>
              <a:xfrm>
                <a:off x="2239" y="1505"/>
                <a:ext cx="63" cy="63"/>
              </a:xfrm>
              <a:custGeom>
                <a:avLst/>
                <a:gdLst/>
                <a:ahLst/>
                <a:cxnLst/>
                <a:rect l="l" t="t" r="r" b="b"/>
                <a:pathLst>
                  <a:path w="262" h="261" extrusionOk="0">
                    <a:moveTo>
                      <a:pt x="131" y="0"/>
                    </a:moveTo>
                    <a:cubicBezTo>
                      <a:pt x="131" y="0"/>
                      <a:pt x="131" y="0"/>
                      <a:pt x="130" y="0"/>
                    </a:cubicBezTo>
                    <a:cubicBezTo>
                      <a:pt x="61" y="1"/>
                      <a:pt x="5" y="56"/>
                      <a:pt x="2" y="126"/>
                    </a:cubicBezTo>
                    <a:cubicBezTo>
                      <a:pt x="0" y="200"/>
                      <a:pt x="55" y="259"/>
                      <a:pt x="129" y="261"/>
                    </a:cubicBezTo>
                    <a:cubicBezTo>
                      <a:pt x="130" y="261"/>
                      <a:pt x="131" y="261"/>
                      <a:pt x="131" y="261"/>
                    </a:cubicBezTo>
                    <a:cubicBezTo>
                      <a:pt x="203" y="261"/>
                      <a:pt x="261" y="204"/>
                      <a:pt x="262" y="132"/>
                    </a:cubicBezTo>
                    <a:cubicBezTo>
                      <a:pt x="262" y="61"/>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0" name="Google Shape;750;p25"/>
              <p:cNvSpPr/>
              <p:nvPr/>
            </p:nvSpPr>
            <p:spPr>
              <a:xfrm>
                <a:off x="3449" y="1726"/>
                <a:ext cx="64" cy="62"/>
              </a:xfrm>
              <a:custGeom>
                <a:avLst/>
                <a:gdLst/>
                <a:ahLst/>
                <a:cxnLst/>
                <a:rect l="l" t="t" r="r" b="b"/>
                <a:pathLst>
                  <a:path w="263" h="259" extrusionOk="0">
                    <a:moveTo>
                      <a:pt x="131" y="0"/>
                    </a:moveTo>
                    <a:cubicBezTo>
                      <a:pt x="58" y="0"/>
                      <a:pt x="0" y="57"/>
                      <a:pt x="1" y="129"/>
                    </a:cubicBezTo>
                    <a:cubicBezTo>
                      <a:pt x="1" y="199"/>
                      <a:pt x="61" y="259"/>
                      <a:pt x="131" y="259"/>
                    </a:cubicBezTo>
                    <a:cubicBezTo>
                      <a:pt x="131" y="259"/>
                      <a:pt x="132" y="259"/>
                      <a:pt x="132" y="259"/>
                    </a:cubicBezTo>
                    <a:cubicBezTo>
                      <a:pt x="202" y="259"/>
                      <a:pt x="263" y="198"/>
                      <a:pt x="263" y="129"/>
                    </a:cubicBezTo>
                    <a:cubicBezTo>
                      <a:pt x="263" y="58"/>
                      <a:pt x="204"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1" name="Google Shape;751;p25"/>
              <p:cNvSpPr/>
              <p:nvPr/>
            </p:nvSpPr>
            <p:spPr>
              <a:xfrm>
                <a:off x="4945" y="1799"/>
                <a:ext cx="63" cy="62"/>
              </a:xfrm>
              <a:custGeom>
                <a:avLst/>
                <a:gdLst/>
                <a:ahLst/>
                <a:cxnLst/>
                <a:rect l="l" t="t" r="r" b="b"/>
                <a:pathLst>
                  <a:path w="260" h="258" extrusionOk="0">
                    <a:moveTo>
                      <a:pt x="129" y="0"/>
                    </a:moveTo>
                    <a:cubicBezTo>
                      <a:pt x="128" y="0"/>
                      <a:pt x="128" y="0"/>
                      <a:pt x="127" y="0"/>
                    </a:cubicBezTo>
                    <a:cubicBezTo>
                      <a:pt x="55" y="1"/>
                      <a:pt x="2" y="54"/>
                      <a:pt x="1" y="126"/>
                    </a:cubicBezTo>
                    <a:cubicBezTo>
                      <a:pt x="0" y="201"/>
                      <a:pt x="54" y="257"/>
                      <a:pt x="129" y="258"/>
                    </a:cubicBezTo>
                    <a:cubicBezTo>
                      <a:pt x="129" y="258"/>
                      <a:pt x="129" y="258"/>
                      <a:pt x="130" y="258"/>
                    </a:cubicBezTo>
                    <a:cubicBezTo>
                      <a:pt x="203" y="258"/>
                      <a:pt x="260" y="201"/>
                      <a:pt x="259" y="128"/>
                    </a:cubicBezTo>
                    <a:cubicBezTo>
                      <a:pt x="259" y="54"/>
                      <a:pt x="203"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2" name="Google Shape;752;p25"/>
              <p:cNvSpPr/>
              <p:nvPr/>
            </p:nvSpPr>
            <p:spPr>
              <a:xfrm>
                <a:off x="2167" y="1505"/>
                <a:ext cx="63" cy="63"/>
              </a:xfrm>
              <a:custGeom>
                <a:avLst/>
                <a:gdLst/>
                <a:ahLst/>
                <a:cxnLst/>
                <a:rect l="l" t="t" r="r" b="b"/>
                <a:pathLst>
                  <a:path w="262" h="261" extrusionOk="0">
                    <a:moveTo>
                      <a:pt x="133" y="0"/>
                    </a:moveTo>
                    <a:cubicBezTo>
                      <a:pt x="132" y="0"/>
                      <a:pt x="131" y="0"/>
                      <a:pt x="130" y="0"/>
                    </a:cubicBezTo>
                    <a:cubicBezTo>
                      <a:pt x="59" y="2"/>
                      <a:pt x="0" y="64"/>
                      <a:pt x="2" y="135"/>
                    </a:cubicBezTo>
                    <a:cubicBezTo>
                      <a:pt x="4" y="206"/>
                      <a:pt x="62" y="261"/>
                      <a:pt x="132" y="261"/>
                    </a:cubicBezTo>
                    <a:cubicBezTo>
                      <a:pt x="134" y="261"/>
                      <a:pt x="136" y="261"/>
                      <a:pt x="138" y="261"/>
                    </a:cubicBezTo>
                    <a:cubicBezTo>
                      <a:pt x="209" y="258"/>
                      <a:pt x="262" y="202"/>
                      <a:pt x="261" y="131"/>
                    </a:cubicBezTo>
                    <a:cubicBezTo>
                      <a:pt x="261" y="58"/>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3" name="Google Shape;753;p25"/>
              <p:cNvSpPr/>
              <p:nvPr/>
            </p:nvSpPr>
            <p:spPr>
              <a:xfrm>
                <a:off x="4091" y="1286"/>
                <a:ext cx="62" cy="62"/>
              </a:xfrm>
              <a:custGeom>
                <a:avLst/>
                <a:gdLst/>
                <a:ahLst/>
                <a:cxnLst/>
                <a:rect l="l" t="t" r="r" b="b"/>
                <a:pathLst>
                  <a:path w="259" h="259" extrusionOk="0">
                    <a:moveTo>
                      <a:pt x="128" y="0"/>
                    </a:moveTo>
                    <a:cubicBezTo>
                      <a:pt x="55" y="0"/>
                      <a:pt x="0" y="54"/>
                      <a:pt x="0" y="126"/>
                    </a:cubicBezTo>
                    <a:cubicBezTo>
                      <a:pt x="0" y="202"/>
                      <a:pt x="55" y="258"/>
                      <a:pt x="129" y="259"/>
                    </a:cubicBezTo>
                    <a:cubicBezTo>
                      <a:pt x="129" y="259"/>
                      <a:pt x="129" y="259"/>
                      <a:pt x="130" y="259"/>
                    </a:cubicBezTo>
                    <a:cubicBezTo>
                      <a:pt x="201" y="259"/>
                      <a:pt x="259" y="199"/>
                      <a:pt x="258" y="126"/>
                    </a:cubicBezTo>
                    <a:cubicBezTo>
                      <a:pt x="257" y="56"/>
                      <a:pt x="203" y="2"/>
                      <a:pt x="132" y="0"/>
                    </a:cubicBezTo>
                    <a:cubicBezTo>
                      <a:pt x="131" y="0"/>
                      <a:pt x="130"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4" name="Google Shape;754;p25"/>
              <p:cNvSpPr/>
              <p:nvPr/>
            </p:nvSpPr>
            <p:spPr>
              <a:xfrm>
                <a:off x="2310" y="1726"/>
                <a:ext cx="64" cy="62"/>
              </a:xfrm>
              <a:custGeom>
                <a:avLst/>
                <a:gdLst/>
                <a:ahLst/>
                <a:cxnLst/>
                <a:rect l="l" t="t" r="r" b="b"/>
                <a:pathLst>
                  <a:path w="265" h="259" extrusionOk="0">
                    <a:moveTo>
                      <a:pt x="132" y="0"/>
                    </a:moveTo>
                    <a:cubicBezTo>
                      <a:pt x="130" y="0"/>
                      <a:pt x="128" y="0"/>
                      <a:pt x="126" y="0"/>
                    </a:cubicBezTo>
                    <a:cubicBezTo>
                      <a:pt x="56" y="3"/>
                      <a:pt x="1" y="59"/>
                      <a:pt x="1" y="128"/>
                    </a:cubicBezTo>
                    <a:cubicBezTo>
                      <a:pt x="0" y="198"/>
                      <a:pt x="62" y="259"/>
                      <a:pt x="132" y="259"/>
                    </a:cubicBezTo>
                    <a:cubicBezTo>
                      <a:pt x="133" y="259"/>
                      <a:pt x="133" y="259"/>
                      <a:pt x="134" y="259"/>
                    </a:cubicBezTo>
                    <a:cubicBezTo>
                      <a:pt x="205" y="259"/>
                      <a:pt x="265" y="196"/>
                      <a:pt x="263" y="125"/>
                    </a:cubicBezTo>
                    <a:cubicBezTo>
                      <a:pt x="261" y="55"/>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5" name="Google Shape;755;p25"/>
              <p:cNvSpPr/>
              <p:nvPr/>
            </p:nvSpPr>
            <p:spPr>
              <a:xfrm>
                <a:off x="3877" y="1286"/>
                <a:ext cx="62" cy="62"/>
              </a:xfrm>
              <a:custGeom>
                <a:avLst/>
                <a:gdLst/>
                <a:ahLst/>
                <a:cxnLst/>
                <a:rect l="l" t="t" r="r" b="b"/>
                <a:pathLst>
                  <a:path w="260" h="259" extrusionOk="0">
                    <a:moveTo>
                      <a:pt x="131" y="0"/>
                    </a:moveTo>
                    <a:cubicBezTo>
                      <a:pt x="58" y="0"/>
                      <a:pt x="2" y="54"/>
                      <a:pt x="1" y="126"/>
                    </a:cubicBezTo>
                    <a:cubicBezTo>
                      <a:pt x="0" y="199"/>
                      <a:pt x="58" y="258"/>
                      <a:pt x="130" y="259"/>
                    </a:cubicBezTo>
                    <a:cubicBezTo>
                      <a:pt x="130" y="259"/>
                      <a:pt x="130" y="259"/>
                      <a:pt x="131" y="259"/>
                    </a:cubicBezTo>
                    <a:cubicBezTo>
                      <a:pt x="204" y="259"/>
                      <a:pt x="260" y="202"/>
                      <a:pt x="259" y="127"/>
                    </a:cubicBezTo>
                    <a:cubicBezTo>
                      <a:pt x="259" y="56"/>
                      <a:pt x="206" y="2"/>
                      <a:pt x="135" y="0"/>
                    </a:cubicBezTo>
                    <a:cubicBezTo>
                      <a:pt x="134"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6" name="Google Shape;756;p25"/>
              <p:cNvSpPr/>
              <p:nvPr/>
            </p:nvSpPr>
            <p:spPr>
              <a:xfrm>
                <a:off x="2382" y="2166"/>
                <a:ext cx="62" cy="63"/>
              </a:xfrm>
              <a:custGeom>
                <a:avLst/>
                <a:gdLst/>
                <a:ahLst/>
                <a:cxnLst/>
                <a:rect l="l" t="t" r="r" b="b"/>
                <a:pathLst>
                  <a:path w="259" h="260" extrusionOk="0">
                    <a:moveTo>
                      <a:pt x="129" y="0"/>
                    </a:moveTo>
                    <a:cubicBezTo>
                      <a:pt x="129" y="0"/>
                      <a:pt x="128" y="0"/>
                      <a:pt x="127" y="0"/>
                    </a:cubicBezTo>
                    <a:cubicBezTo>
                      <a:pt x="57" y="1"/>
                      <a:pt x="3" y="55"/>
                      <a:pt x="1" y="126"/>
                    </a:cubicBezTo>
                    <a:cubicBezTo>
                      <a:pt x="0" y="201"/>
                      <a:pt x="55" y="259"/>
                      <a:pt x="128" y="260"/>
                    </a:cubicBezTo>
                    <a:cubicBezTo>
                      <a:pt x="129" y="260"/>
                      <a:pt x="129" y="260"/>
                      <a:pt x="130" y="260"/>
                    </a:cubicBezTo>
                    <a:cubicBezTo>
                      <a:pt x="202" y="260"/>
                      <a:pt x="259" y="202"/>
                      <a:pt x="259" y="129"/>
                    </a:cubicBezTo>
                    <a:cubicBezTo>
                      <a:pt x="259" y="56"/>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7" name="Google Shape;757;p25"/>
              <p:cNvSpPr/>
              <p:nvPr/>
            </p:nvSpPr>
            <p:spPr>
              <a:xfrm>
                <a:off x="1883" y="1799"/>
                <a:ext cx="62" cy="62"/>
              </a:xfrm>
              <a:custGeom>
                <a:avLst/>
                <a:gdLst/>
                <a:ahLst/>
                <a:cxnLst/>
                <a:rect l="l" t="t" r="r" b="b"/>
                <a:pathLst>
                  <a:path w="260" h="258" extrusionOk="0">
                    <a:moveTo>
                      <a:pt x="130" y="0"/>
                    </a:moveTo>
                    <a:cubicBezTo>
                      <a:pt x="130" y="0"/>
                      <a:pt x="129" y="0"/>
                      <a:pt x="128" y="0"/>
                    </a:cubicBezTo>
                    <a:cubicBezTo>
                      <a:pt x="53" y="1"/>
                      <a:pt x="0" y="57"/>
                      <a:pt x="2" y="133"/>
                    </a:cubicBezTo>
                    <a:cubicBezTo>
                      <a:pt x="4" y="204"/>
                      <a:pt x="58" y="257"/>
                      <a:pt x="129" y="258"/>
                    </a:cubicBezTo>
                    <a:cubicBezTo>
                      <a:pt x="130" y="258"/>
                      <a:pt x="130" y="258"/>
                      <a:pt x="131" y="258"/>
                    </a:cubicBezTo>
                    <a:cubicBezTo>
                      <a:pt x="204" y="258"/>
                      <a:pt x="260" y="202"/>
                      <a:pt x="260" y="128"/>
                    </a:cubicBezTo>
                    <a:cubicBezTo>
                      <a:pt x="260" y="55"/>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8" name="Google Shape;758;p25"/>
              <p:cNvSpPr/>
              <p:nvPr/>
            </p:nvSpPr>
            <p:spPr>
              <a:xfrm>
                <a:off x="2524" y="2166"/>
                <a:ext cx="63" cy="63"/>
              </a:xfrm>
              <a:custGeom>
                <a:avLst/>
                <a:gdLst/>
                <a:ahLst/>
                <a:cxnLst/>
                <a:rect l="l" t="t" r="r" b="b"/>
                <a:pathLst>
                  <a:path w="261" h="260" extrusionOk="0">
                    <a:moveTo>
                      <a:pt x="130" y="0"/>
                    </a:moveTo>
                    <a:cubicBezTo>
                      <a:pt x="128" y="0"/>
                      <a:pt x="125" y="0"/>
                      <a:pt x="123" y="0"/>
                    </a:cubicBezTo>
                    <a:cubicBezTo>
                      <a:pt x="53" y="3"/>
                      <a:pt x="0" y="60"/>
                      <a:pt x="1" y="130"/>
                    </a:cubicBezTo>
                    <a:cubicBezTo>
                      <a:pt x="2" y="203"/>
                      <a:pt x="59" y="260"/>
                      <a:pt x="130" y="260"/>
                    </a:cubicBezTo>
                    <a:cubicBezTo>
                      <a:pt x="131" y="260"/>
                      <a:pt x="132" y="260"/>
                      <a:pt x="133" y="260"/>
                    </a:cubicBezTo>
                    <a:cubicBezTo>
                      <a:pt x="207" y="258"/>
                      <a:pt x="261" y="200"/>
                      <a:pt x="259" y="124"/>
                    </a:cubicBezTo>
                    <a:cubicBezTo>
                      <a:pt x="257" y="53"/>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59" name="Google Shape;759;p25"/>
              <p:cNvSpPr/>
              <p:nvPr/>
            </p:nvSpPr>
            <p:spPr>
              <a:xfrm>
                <a:off x="3378" y="2166"/>
                <a:ext cx="63" cy="63"/>
              </a:xfrm>
              <a:custGeom>
                <a:avLst/>
                <a:gdLst/>
                <a:ahLst/>
                <a:cxnLst/>
                <a:rect l="l" t="t" r="r" b="b"/>
                <a:pathLst>
                  <a:path w="259" h="260" extrusionOk="0">
                    <a:moveTo>
                      <a:pt x="131" y="0"/>
                    </a:moveTo>
                    <a:cubicBezTo>
                      <a:pt x="59" y="0"/>
                      <a:pt x="3" y="54"/>
                      <a:pt x="1" y="125"/>
                    </a:cubicBezTo>
                    <a:cubicBezTo>
                      <a:pt x="0" y="199"/>
                      <a:pt x="56" y="258"/>
                      <a:pt x="129" y="260"/>
                    </a:cubicBezTo>
                    <a:cubicBezTo>
                      <a:pt x="129" y="260"/>
                      <a:pt x="130" y="260"/>
                      <a:pt x="131" y="260"/>
                    </a:cubicBezTo>
                    <a:cubicBezTo>
                      <a:pt x="203" y="260"/>
                      <a:pt x="259" y="203"/>
                      <a:pt x="259" y="129"/>
                    </a:cubicBezTo>
                    <a:cubicBezTo>
                      <a:pt x="259" y="58"/>
                      <a:pt x="207" y="3"/>
                      <a:pt x="136"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0" name="Google Shape;760;p25"/>
              <p:cNvSpPr/>
              <p:nvPr/>
            </p:nvSpPr>
            <p:spPr>
              <a:xfrm>
                <a:off x="3449" y="2166"/>
                <a:ext cx="64" cy="63"/>
              </a:xfrm>
              <a:custGeom>
                <a:avLst/>
                <a:gdLst/>
                <a:ahLst/>
                <a:cxnLst/>
                <a:rect l="l" t="t" r="r" b="b"/>
                <a:pathLst>
                  <a:path w="263" h="260" extrusionOk="0">
                    <a:moveTo>
                      <a:pt x="131" y="0"/>
                    </a:moveTo>
                    <a:cubicBezTo>
                      <a:pt x="59" y="0"/>
                      <a:pt x="0" y="58"/>
                      <a:pt x="0" y="129"/>
                    </a:cubicBezTo>
                    <a:cubicBezTo>
                      <a:pt x="0" y="199"/>
                      <a:pt x="61" y="260"/>
                      <a:pt x="131" y="260"/>
                    </a:cubicBezTo>
                    <a:cubicBezTo>
                      <a:pt x="131" y="260"/>
                      <a:pt x="131" y="260"/>
                      <a:pt x="131" y="260"/>
                    </a:cubicBezTo>
                    <a:cubicBezTo>
                      <a:pt x="201" y="260"/>
                      <a:pt x="263" y="199"/>
                      <a:pt x="263" y="129"/>
                    </a:cubicBezTo>
                    <a:cubicBezTo>
                      <a:pt x="263" y="58"/>
                      <a:pt x="204" y="0"/>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1" name="Google Shape;761;p25"/>
              <p:cNvSpPr/>
              <p:nvPr/>
            </p:nvSpPr>
            <p:spPr>
              <a:xfrm>
                <a:off x="3520" y="2166"/>
                <a:ext cx="63" cy="63"/>
              </a:xfrm>
              <a:custGeom>
                <a:avLst/>
                <a:gdLst/>
                <a:ahLst/>
                <a:cxnLst/>
                <a:rect l="l" t="t" r="r" b="b"/>
                <a:pathLst>
                  <a:path w="264" h="260" extrusionOk="0">
                    <a:moveTo>
                      <a:pt x="134" y="0"/>
                    </a:moveTo>
                    <a:cubicBezTo>
                      <a:pt x="133" y="0"/>
                      <a:pt x="132" y="0"/>
                      <a:pt x="130" y="0"/>
                    </a:cubicBezTo>
                    <a:cubicBezTo>
                      <a:pt x="57" y="2"/>
                      <a:pt x="0" y="62"/>
                      <a:pt x="3" y="135"/>
                    </a:cubicBezTo>
                    <a:cubicBezTo>
                      <a:pt x="6" y="203"/>
                      <a:pt x="66" y="260"/>
                      <a:pt x="134" y="260"/>
                    </a:cubicBezTo>
                    <a:cubicBezTo>
                      <a:pt x="137" y="260"/>
                      <a:pt x="139" y="260"/>
                      <a:pt x="141" y="259"/>
                    </a:cubicBezTo>
                    <a:cubicBezTo>
                      <a:pt x="211" y="255"/>
                      <a:pt x="264" y="198"/>
                      <a:pt x="264" y="128"/>
                    </a:cubicBezTo>
                    <a:cubicBezTo>
                      <a:pt x="263" y="56"/>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2" name="Google Shape;762;p25"/>
              <p:cNvSpPr/>
              <p:nvPr/>
            </p:nvSpPr>
            <p:spPr>
              <a:xfrm>
                <a:off x="3592" y="2166"/>
                <a:ext cx="63" cy="63"/>
              </a:xfrm>
              <a:custGeom>
                <a:avLst/>
                <a:gdLst/>
                <a:ahLst/>
                <a:cxnLst/>
                <a:rect l="l" t="t" r="r" b="b"/>
                <a:pathLst>
                  <a:path w="261" h="260" extrusionOk="0">
                    <a:moveTo>
                      <a:pt x="131" y="0"/>
                    </a:moveTo>
                    <a:cubicBezTo>
                      <a:pt x="130" y="0"/>
                      <a:pt x="130" y="0"/>
                      <a:pt x="129" y="0"/>
                    </a:cubicBezTo>
                    <a:cubicBezTo>
                      <a:pt x="55" y="1"/>
                      <a:pt x="0" y="59"/>
                      <a:pt x="2" y="133"/>
                    </a:cubicBezTo>
                    <a:cubicBezTo>
                      <a:pt x="4" y="204"/>
                      <a:pt x="59" y="259"/>
                      <a:pt x="129" y="260"/>
                    </a:cubicBezTo>
                    <a:cubicBezTo>
                      <a:pt x="130" y="260"/>
                      <a:pt x="130" y="260"/>
                      <a:pt x="131" y="260"/>
                    </a:cubicBezTo>
                    <a:cubicBezTo>
                      <a:pt x="202" y="260"/>
                      <a:pt x="261" y="201"/>
                      <a:pt x="261" y="129"/>
                    </a:cubicBezTo>
                    <a:cubicBezTo>
                      <a:pt x="261" y="57"/>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3" name="Google Shape;763;p25"/>
              <p:cNvSpPr/>
              <p:nvPr/>
            </p:nvSpPr>
            <p:spPr>
              <a:xfrm>
                <a:off x="2737" y="1286"/>
                <a:ext cx="63" cy="62"/>
              </a:xfrm>
              <a:custGeom>
                <a:avLst/>
                <a:gdLst/>
                <a:ahLst/>
                <a:cxnLst/>
                <a:rect l="l" t="t" r="r" b="b"/>
                <a:pathLst>
                  <a:path w="262" h="259" extrusionOk="0">
                    <a:moveTo>
                      <a:pt x="131" y="0"/>
                    </a:moveTo>
                    <a:cubicBezTo>
                      <a:pt x="131" y="0"/>
                      <a:pt x="131" y="0"/>
                      <a:pt x="131" y="0"/>
                    </a:cubicBezTo>
                    <a:cubicBezTo>
                      <a:pt x="59" y="0"/>
                      <a:pt x="4" y="52"/>
                      <a:pt x="2" y="123"/>
                    </a:cubicBezTo>
                    <a:cubicBezTo>
                      <a:pt x="0" y="198"/>
                      <a:pt x="54" y="257"/>
                      <a:pt x="127" y="259"/>
                    </a:cubicBezTo>
                    <a:cubicBezTo>
                      <a:pt x="128" y="259"/>
                      <a:pt x="129" y="259"/>
                      <a:pt x="131" y="259"/>
                    </a:cubicBezTo>
                    <a:cubicBezTo>
                      <a:pt x="201" y="259"/>
                      <a:pt x="260" y="202"/>
                      <a:pt x="261" y="130"/>
                    </a:cubicBezTo>
                    <a:cubicBezTo>
                      <a:pt x="262" y="56"/>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4" name="Google Shape;764;p25"/>
              <p:cNvSpPr/>
              <p:nvPr/>
            </p:nvSpPr>
            <p:spPr>
              <a:xfrm>
                <a:off x="5229" y="1799"/>
                <a:ext cx="63" cy="62"/>
              </a:xfrm>
              <a:custGeom>
                <a:avLst/>
                <a:gdLst/>
                <a:ahLst/>
                <a:cxnLst/>
                <a:rect l="l" t="t" r="r" b="b"/>
                <a:pathLst>
                  <a:path w="264" h="258" extrusionOk="0">
                    <a:moveTo>
                      <a:pt x="133" y="0"/>
                    </a:moveTo>
                    <a:cubicBezTo>
                      <a:pt x="133" y="0"/>
                      <a:pt x="133" y="0"/>
                      <a:pt x="133" y="0"/>
                    </a:cubicBezTo>
                    <a:cubicBezTo>
                      <a:pt x="62" y="0"/>
                      <a:pt x="6" y="52"/>
                      <a:pt x="3" y="123"/>
                    </a:cubicBezTo>
                    <a:cubicBezTo>
                      <a:pt x="0" y="196"/>
                      <a:pt x="55" y="256"/>
                      <a:pt x="129" y="258"/>
                    </a:cubicBezTo>
                    <a:cubicBezTo>
                      <a:pt x="130" y="258"/>
                      <a:pt x="132" y="258"/>
                      <a:pt x="133" y="258"/>
                    </a:cubicBezTo>
                    <a:cubicBezTo>
                      <a:pt x="206" y="258"/>
                      <a:pt x="261" y="204"/>
                      <a:pt x="262" y="131"/>
                    </a:cubicBezTo>
                    <a:cubicBezTo>
                      <a:pt x="264" y="56"/>
                      <a:pt x="208"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5" name="Google Shape;765;p25"/>
              <p:cNvSpPr/>
              <p:nvPr/>
            </p:nvSpPr>
            <p:spPr>
              <a:xfrm>
                <a:off x="2666" y="1286"/>
                <a:ext cx="63" cy="62"/>
              </a:xfrm>
              <a:custGeom>
                <a:avLst/>
                <a:gdLst/>
                <a:ahLst/>
                <a:cxnLst/>
                <a:rect l="l" t="t" r="r" b="b"/>
                <a:pathLst>
                  <a:path w="262" h="259" extrusionOk="0">
                    <a:moveTo>
                      <a:pt x="132" y="0"/>
                    </a:moveTo>
                    <a:cubicBezTo>
                      <a:pt x="131" y="0"/>
                      <a:pt x="130" y="0"/>
                      <a:pt x="129" y="0"/>
                    </a:cubicBezTo>
                    <a:cubicBezTo>
                      <a:pt x="58" y="1"/>
                      <a:pt x="3" y="56"/>
                      <a:pt x="1" y="125"/>
                    </a:cubicBezTo>
                    <a:cubicBezTo>
                      <a:pt x="0" y="196"/>
                      <a:pt x="60" y="258"/>
                      <a:pt x="131" y="259"/>
                    </a:cubicBezTo>
                    <a:cubicBezTo>
                      <a:pt x="131" y="259"/>
                      <a:pt x="132" y="259"/>
                      <a:pt x="132" y="259"/>
                    </a:cubicBezTo>
                    <a:cubicBezTo>
                      <a:pt x="204" y="259"/>
                      <a:pt x="262" y="200"/>
                      <a:pt x="261" y="128"/>
                    </a:cubicBezTo>
                    <a:cubicBezTo>
                      <a:pt x="261" y="55"/>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6" name="Google Shape;766;p25"/>
              <p:cNvSpPr/>
              <p:nvPr/>
            </p:nvSpPr>
            <p:spPr>
              <a:xfrm>
                <a:off x="3877" y="2166"/>
                <a:ext cx="62" cy="63"/>
              </a:xfrm>
              <a:custGeom>
                <a:avLst/>
                <a:gdLst/>
                <a:ahLst/>
                <a:cxnLst/>
                <a:rect l="l" t="t" r="r" b="b"/>
                <a:pathLst>
                  <a:path w="260" h="260" extrusionOk="0">
                    <a:moveTo>
                      <a:pt x="130" y="0"/>
                    </a:moveTo>
                    <a:cubicBezTo>
                      <a:pt x="57" y="0"/>
                      <a:pt x="0" y="57"/>
                      <a:pt x="0" y="130"/>
                    </a:cubicBezTo>
                    <a:cubicBezTo>
                      <a:pt x="0" y="202"/>
                      <a:pt x="58" y="260"/>
                      <a:pt x="130" y="260"/>
                    </a:cubicBezTo>
                    <a:cubicBezTo>
                      <a:pt x="131" y="260"/>
                      <a:pt x="131" y="260"/>
                      <a:pt x="132" y="260"/>
                    </a:cubicBezTo>
                    <a:cubicBezTo>
                      <a:pt x="205" y="258"/>
                      <a:pt x="260" y="200"/>
                      <a:pt x="258" y="125"/>
                    </a:cubicBezTo>
                    <a:cubicBezTo>
                      <a:pt x="257" y="55"/>
                      <a:pt x="202" y="0"/>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7" name="Google Shape;767;p25"/>
              <p:cNvSpPr/>
              <p:nvPr/>
            </p:nvSpPr>
            <p:spPr>
              <a:xfrm>
                <a:off x="5301" y="1799"/>
                <a:ext cx="63" cy="62"/>
              </a:xfrm>
              <a:custGeom>
                <a:avLst/>
                <a:gdLst/>
                <a:ahLst/>
                <a:cxnLst/>
                <a:rect l="l" t="t" r="r" b="b"/>
                <a:pathLst>
                  <a:path w="261" h="258" extrusionOk="0">
                    <a:moveTo>
                      <a:pt x="129" y="0"/>
                    </a:moveTo>
                    <a:cubicBezTo>
                      <a:pt x="55" y="0"/>
                      <a:pt x="0" y="56"/>
                      <a:pt x="1" y="130"/>
                    </a:cubicBezTo>
                    <a:cubicBezTo>
                      <a:pt x="1" y="202"/>
                      <a:pt x="55" y="256"/>
                      <a:pt x="125" y="258"/>
                    </a:cubicBezTo>
                    <a:cubicBezTo>
                      <a:pt x="127" y="258"/>
                      <a:pt x="128" y="258"/>
                      <a:pt x="129" y="258"/>
                    </a:cubicBezTo>
                    <a:cubicBezTo>
                      <a:pt x="201" y="258"/>
                      <a:pt x="258" y="203"/>
                      <a:pt x="260" y="131"/>
                    </a:cubicBezTo>
                    <a:cubicBezTo>
                      <a:pt x="261" y="58"/>
                      <a:pt x="205" y="1"/>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8" name="Google Shape;768;p25"/>
              <p:cNvSpPr/>
              <p:nvPr/>
            </p:nvSpPr>
            <p:spPr>
              <a:xfrm>
                <a:off x="5941" y="2899"/>
                <a:ext cx="64" cy="63"/>
              </a:xfrm>
              <a:custGeom>
                <a:avLst/>
                <a:gdLst/>
                <a:ahLst/>
                <a:cxnLst/>
                <a:rect l="l" t="t" r="r" b="b"/>
                <a:pathLst>
                  <a:path w="267" h="263" extrusionOk="0">
                    <a:moveTo>
                      <a:pt x="133" y="0"/>
                    </a:moveTo>
                    <a:cubicBezTo>
                      <a:pt x="66" y="0"/>
                      <a:pt x="8" y="55"/>
                      <a:pt x="4" y="123"/>
                    </a:cubicBezTo>
                    <a:cubicBezTo>
                      <a:pt x="0" y="196"/>
                      <a:pt x="56" y="259"/>
                      <a:pt x="127" y="263"/>
                    </a:cubicBezTo>
                    <a:cubicBezTo>
                      <a:pt x="129" y="263"/>
                      <a:pt x="131" y="263"/>
                      <a:pt x="134" y="263"/>
                    </a:cubicBezTo>
                    <a:cubicBezTo>
                      <a:pt x="198" y="263"/>
                      <a:pt x="257" y="209"/>
                      <a:pt x="262" y="143"/>
                    </a:cubicBezTo>
                    <a:cubicBezTo>
                      <a:pt x="267" y="66"/>
                      <a:pt x="210" y="1"/>
                      <a:pt x="135" y="0"/>
                    </a:cubicBezTo>
                    <a:cubicBezTo>
                      <a:pt x="135"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69" name="Google Shape;769;p25"/>
              <p:cNvSpPr/>
              <p:nvPr/>
            </p:nvSpPr>
            <p:spPr>
              <a:xfrm>
                <a:off x="4090" y="2166"/>
                <a:ext cx="63" cy="63"/>
              </a:xfrm>
              <a:custGeom>
                <a:avLst/>
                <a:gdLst/>
                <a:ahLst/>
                <a:cxnLst/>
                <a:rect l="l" t="t" r="r" b="b"/>
                <a:pathLst>
                  <a:path w="260" h="260" extrusionOk="0">
                    <a:moveTo>
                      <a:pt x="130" y="0"/>
                    </a:moveTo>
                    <a:cubicBezTo>
                      <a:pt x="129" y="0"/>
                      <a:pt x="129" y="0"/>
                      <a:pt x="128" y="0"/>
                    </a:cubicBezTo>
                    <a:cubicBezTo>
                      <a:pt x="57" y="1"/>
                      <a:pt x="3" y="55"/>
                      <a:pt x="2" y="126"/>
                    </a:cubicBezTo>
                    <a:cubicBezTo>
                      <a:pt x="0" y="200"/>
                      <a:pt x="56" y="259"/>
                      <a:pt x="129" y="260"/>
                    </a:cubicBezTo>
                    <a:cubicBezTo>
                      <a:pt x="129" y="260"/>
                      <a:pt x="130" y="260"/>
                      <a:pt x="130" y="260"/>
                    </a:cubicBezTo>
                    <a:cubicBezTo>
                      <a:pt x="202" y="260"/>
                      <a:pt x="260" y="202"/>
                      <a:pt x="260" y="129"/>
                    </a:cubicBezTo>
                    <a:cubicBezTo>
                      <a:pt x="260" y="56"/>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0" name="Google Shape;770;p25"/>
              <p:cNvSpPr/>
              <p:nvPr/>
            </p:nvSpPr>
            <p:spPr>
              <a:xfrm>
                <a:off x="4161" y="2166"/>
                <a:ext cx="64" cy="63"/>
              </a:xfrm>
              <a:custGeom>
                <a:avLst/>
                <a:gdLst/>
                <a:ahLst/>
                <a:cxnLst/>
                <a:rect l="l" t="t" r="r" b="b"/>
                <a:pathLst>
                  <a:path w="266" h="260" extrusionOk="0">
                    <a:moveTo>
                      <a:pt x="133" y="0"/>
                    </a:moveTo>
                    <a:cubicBezTo>
                      <a:pt x="62" y="0"/>
                      <a:pt x="2" y="58"/>
                      <a:pt x="1" y="128"/>
                    </a:cubicBezTo>
                    <a:cubicBezTo>
                      <a:pt x="0" y="196"/>
                      <a:pt x="63" y="259"/>
                      <a:pt x="132" y="260"/>
                    </a:cubicBezTo>
                    <a:cubicBezTo>
                      <a:pt x="132" y="260"/>
                      <a:pt x="132" y="260"/>
                      <a:pt x="133" y="260"/>
                    </a:cubicBezTo>
                    <a:cubicBezTo>
                      <a:pt x="202" y="260"/>
                      <a:pt x="264" y="199"/>
                      <a:pt x="265" y="130"/>
                    </a:cubicBezTo>
                    <a:cubicBezTo>
                      <a:pt x="266" y="61"/>
                      <a:pt x="206"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1" name="Google Shape;771;p25"/>
              <p:cNvSpPr/>
              <p:nvPr/>
            </p:nvSpPr>
            <p:spPr>
              <a:xfrm>
                <a:off x="4233" y="2166"/>
                <a:ext cx="62" cy="63"/>
              </a:xfrm>
              <a:custGeom>
                <a:avLst/>
                <a:gdLst/>
                <a:ahLst/>
                <a:cxnLst/>
                <a:rect l="l" t="t" r="r" b="b"/>
                <a:pathLst>
                  <a:path w="260" h="260" extrusionOk="0">
                    <a:moveTo>
                      <a:pt x="131" y="0"/>
                    </a:moveTo>
                    <a:cubicBezTo>
                      <a:pt x="59" y="0"/>
                      <a:pt x="3" y="54"/>
                      <a:pt x="1" y="126"/>
                    </a:cubicBezTo>
                    <a:cubicBezTo>
                      <a:pt x="0" y="199"/>
                      <a:pt x="56" y="259"/>
                      <a:pt x="129" y="260"/>
                    </a:cubicBezTo>
                    <a:cubicBezTo>
                      <a:pt x="130" y="260"/>
                      <a:pt x="130" y="260"/>
                      <a:pt x="131" y="260"/>
                    </a:cubicBezTo>
                    <a:cubicBezTo>
                      <a:pt x="203" y="260"/>
                      <a:pt x="260" y="203"/>
                      <a:pt x="260" y="129"/>
                    </a:cubicBezTo>
                    <a:cubicBezTo>
                      <a:pt x="260" y="58"/>
                      <a:pt x="207" y="3"/>
                      <a:pt x="136" y="0"/>
                    </a:cubicBezTo>
                    <a:cubicBezTo>
                      <a:pt x="134" y="0"/>
                      <a:pt x="13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2" name="Google Shape;772;p25"/>
              <p:cNvSpPr/>
              <p:nvPr/>
            </p:nvSpPr>
            <p:spPr>
              <a:xfrm>
                <a:off x="4303" y="2166"/>
                <a:ext cx="64" cy="63"/>
              </a:xfrm>
              <a:custGeom>
                <a:avLst/>
                <a:gdLst/>
                <a:ahLst/>
                <a:cxnLst/>
                <a:rect l="l" t="t" r="r" b="b"/>
                <a:pathLst>
                  <a:path w="265" h="260" extrusionOk="0">
                    <a:moveTo>
                      <a:pt x="132" y="0"/>
                    </a:moveTo>
                    <a:cubicBezTo>
                      <a:pt x="132" y="0"/>
                      <a:pt x="131" y="0"/>
                      <a:pt x="131" y="0"/>
                    </a:cubicBezTo>
                    <a:cubicBezTo>
                      <a:pt x="59" y="0"/>
                      <a:pt x="0" y="60"/>
                      <a:pt x="1" y="131"/>
                    </a:cubicBezTo>
                    <a:cubicBezTo>
                      <a:pt x="2" y="200"/>
                      <a:pt x="63" y="260"/>
                      <a:pt x="133" y="260"/>
                    </a:cubicBezTo>
                    <a:cubicBezTo>
                      <a:pt x="133" y="260"/>
                      <a:pt x="134" y="260"/>
                      <a:pt x="134" y="260"/>
                    </a:cubicBezTo>
                    <a:cubicBezTo>
                      <a:pt x="204" y="259"/>
                      <a:pt x="265" y="197"/>
                      <a:pt x="264" y="127"/>
                    </a:cubicBezTo>
                    <a:cubicBezTo>
                      <a:pt x="263" y="57"/>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3" name="Google Shape;773;p25"/>
              <p:cNvSpPr/>
              <p:nvPr/>
            </p:nvSpPr>
            <p:spPr>
              <a:xfrm>
                <a:off x="2524" y="1286"/>
                <a:ext cx="62" cy="62"/>
              </a:xfrm>
              <a:custGeom>
                <a:avLst/>
                <a:gdLst/>
                <a:ahLst/>
                <a:cxnLst/>
                <a:rect l="l" t="t" r="r" b="b"/>
                <a:pathLst>
                  <a:path w="259" h="259" extrusionOk="0">
                    <a:moveTo>
                      <a:pt x="130" y="0"/>
                    </a:moveTo>
                    <a:cubicBezTo>
                      <a:pt x="129" y="0"/>
                      <a:pt x="128" y="0"/>
                      <a:pt x="126" y="0"/>
                    </a:cubicBezTo>
                    <a:cubicBezTo>
                      <a:pt x="55" y="2"/>
                      <a:pt x="2" y="56"/>
                      <a:pt x="1" y="126"/>
                    </a:cubicBezTo>
                    <a:cubicBezTo>
                      <a:pt x="0" y="200"/>
                      <a:pt x="58" y="259"/>
                      <a:pt x="130" y="259"/>
                    </a:cubicBezTo>
                    <a:cubicBezTo>
                      <a:pt x="204" y="259"/>
                      <a:pt x="259" y="202"/>
                      <a:pt x="259" y="127"/>
                    </a:cubicBezTo>
                    <a:cubicBezTo>
                      <a:pt x="258" y="54"/>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4" name="Google Shape;774;p25"/>
              <p:cNvSpPr/>
              <p:nvPr/>
            </p:nvSpPr>
            <p:spPr>
              <a:xfrm>
                <a:off x="2310" y="1286"/>
                <a:ext cx="64" cy="62"/>
              </a:xfrm>
              <a:custGeom>
                <a:avLst/>
                <a:gdLst/>
                <a:ahLst/>
                <a:cxnLst/>
                <a:rect l="l" t="t" r="r" b="b"/>
                <a:pathLst>
                  <a:path w="265" h="259" extrusionOk="0">
                    <a:moveTo>
                      <a:pt x="132" y="0"/>
                    </a:moveTo>
                    <a:cubicBezTo>
                      <a:pt x="59" y="0"/>
                      <a:pt x="1" y="56"/>
                      <a:pt x="1" y="128"/>
                    </a:cubicBezTo>
                    <a:cubicBezTo>
                      <a:pt x="0" y="198"/>
                      <a:pt x="62" y="259"/>
                      <a:pt x="132" y="259"/>
                    </a:cubicBezTo>
                    <a:cubicBezTo>
                      <a:pt x="133" y="259"/>
                      <a:pt x="133" y="259"/>
                      <a:pt x="133" y="259"/>
                    </a:cubicBezTo>
                    <a:cubicBezTo>
                      <a:pt x="204" y="258"/>
                      <a:pt x="265" y="196"/>
                      <a:pt x="263" y="125"/>
                    </a:cubicBezTo>
                    <a:cubicBezTo>
                      <a:pt x="262" y="56"/>
                      <a:pt x="205" y="1"/>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5" name="Google Shape;775;p25"/>
              <p:cNvSpPr/>
              <p:nvPr/>
            </p:nvSpPr>
            <p:spPr>
              <a:xfrm>
                <a:off x="2166" y="1286"/>
                <a:ext cx="65" cy="62"/>
              </a:xfrm>
              <a:custGeom>
                <a:avLst/>
                <a:gdLst/>
                <a:ahLst/>
                <a:cxnLst/>
                <a:rect l="l" t="t" r="r" b="b"/>
                <a:pathLst>
                  <a:path w="270" h="258" extrusionOk="0">
                    <a:moveTo>
                      <a:pt x="145" y="0"/>
                    </a:moveTo>
                    <a:cubicBezTo>
                      <a:pt x="75" y="0"/>
                      <a:pt x="12" y="52"/>
                      <a:pt x="7" y="116"/>
                    </a:cubicBezTo>
                    <a:cubicBezTo>
                      <a:pt x="0" y="187"/>
                      <a:pt x="55" y="252"/>
                      <a:pt x="126" y="258"/>
                    </a:cubicBezTo>
                    <a:cubicBezTo>
                      <a:pt x="130" y="258"/>
                      <a:pt x="133" y="258"/>
                      <a:pt x="137" y="258"/>
                    </a:cubicBezTo>
                    <a:cubicBezTo>
                      <a:pt x="204" y="258"/>
                      <a:pt x="261" y="206"/>
                      <a:pt x="265" y="137"/>
                    </a:cubicBezTo>
                    <a:cubicBezTo>
                      <a:pt x="270" y="65"/>
                      <a:pt x="219" y="4"/>
                      <a:pt x="152" y="0"/>
                    </a:cubicBezTo>
                    <a:cubicBezTo>
                      <a:pt x="150" y="0"/>
                      <a:pt x="147" y="0"/>
                      <a:pt x="14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6" name="Google Shape;776;p25"/>
              <p:cNvSpPr/>
              <p:nvPr/>
            </p:nvSpPr>
            <p:spPr>
              <a:xfrm>
                <a:off x="2666" y="2972"/>
                <a:ext cx="63" cy="64"/>
              </a:xfrm>
              <a:custGeom>
                <a:avLst/>
                <a:gdLst/>
                <a:ahLst/>
                <a:cxnLst/>
                <a:rect l="l" t="t" r="r" b="b"/>
                <a:pathLst>
                  <a:path w="262" h="264" extrusionOk="0">
                    <a:moveTo>
                      <a:pt x="132" y="0"/>
                    </a:moveTo>
                    <a:cubicBezTo>
                      <a:pt x="64" y="0"/>
                      <a:pt x="2" y="62"/>
                      <a:pt x="1" y="131"/>
                    </a:cubicBezTo>
                    <a:cubicBezTo>
                      <a:pt x="0" y="200"/>
                      <a:pt x="61" y="263"/>
                      <a:pt x="130" y="264"/>
                    </a:cubicBezTo>
                    <a:cubicBezTo>
                      <a:pt x="131" y="264"/>
                      <a:pt x="131" y="264"/>
                      <a:pt x="132" y="264"/>
                    </a:cubicBezTo>
                    <a:cubicBezTo>
                      <a:pt x="199" y="264"/>
                      <a:pt x="261" y="203"/>
                      <a:pt x="262" y="134"/>
                    </a:cubicBezTo>
                    <a:cubicBezTo>
                      <a:pt x="262" y="62"/>
                      <a:pt x="203"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7" name="Google Shape;777;p25"/>
              <p:cNvSpPr/>
              <p:nvPr/>
            </p:nvSpPr>
            <p:spPr>
              <a:xfrm>
                <a:off x="1883" y="1872"/>
                <a:ext cx="63" cy="62"/>
              </a:xfrm>
              <a:custGeom>
                <a:avLst/>
                <a:gdLst/>
                <a:ahLst/>
                <a:cxnLst/>
                <a:rect l="l" t="t" r="r" b="b"/>
                <a:pathLst>
                  <a:path w="260" h="258" extrusionOk="0">
                    <a:moveTo>
                      <a:pt x="130" y="0"/>
                    </a:moveTo>
                    <a:cubicBezTo>
                      <a:pt x="129" y="0"/>
                      <a:pt x="129" y="0"/>
                      <a:pt x="129" y="0"/>
                    </a:cubicBezTo>
                    <a:cubicBezTo>
                      <a:pt x="54" y="1"/>
                      <a:pt x="0" y="57"/>
                      <a:pt x="1" y="132"/>
                    </a:cubicBezTo>
                    <a:cubicBezTo>
                      <a:pt x="2" y="204"/>
                      <a:pt x="54" y="257"/>
                      <a:pt x="127" y="258"/>
                    </a:cubicBezTo>
                    <a:cubicBezTo>
                      <a:pt x="127" y="258"/>
                      <a:pt x="128" y="258"/>
                      <a:pt x="129" y="258"/>
                    </a:cubicBezTo>
                    <a:cubicBezTo>
                      <a:pt x="203" y="258"/>
                      <a:pt x="259" y="204"/>
                      <a:pt x="259" y="131"/>
                    </a:cubicBezTo>
                    <a:cubicBezTo>
                      <a:pt x="260" y="57"/>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8" name="Google Shape;778;p25"/>
              <p:cNvSpPr/>
              <p:nvPr/>
            </p:nvSpPr>
            <p:spPr>
              <a:xfrm>
                <a:off x="1740" y="1505"/>
                <a:ext cx="63" cy="63"/>
              </a:xfrm>
              <a:custGeom>
                <a:avLst/>
                <a:gdLst/>
                <a:ahLst/>
                <a:cxnLst/>
                <a:rect l="l" t="t" r="r" b="b"/>
                <a:pathLst>
                  <a:path w="264" h="261" extrusionOk="0">
                    <a:moveTo>
                      <a:pt x="133" y="0"/>
                    </a:moveTo>
                    <a:cubicBezTo>
                      <a:pt x="132" y="0"/>
                      <a:pt x="132" y="0"/>
                      <a:pt x="132" y="0"/>
                    </a:cubicBezTo>
                    <a:cubicBezTo>
                      <a:pt x="63" y="1"/>
                      <a:pt x="6" y="57"/>
                      <a:pt x="3" y="127"/>
                    </a:cubicBezTo>
                    <a:cubicBezTo>
                      <a:pt x="0" y="200"/>
                      <a:pt x="57" y="260"/>
                      <a:pt x="130" y="261"/>
                    </a:cubicBezTo>
                    <a:cubicBezTo>
                      <a:pt x="131" y="261"/>
                      <a:pt x="132" y="261"/>
                      <a:pt x="133" y="261"/>
                    </a:cubicBezTo>
                    <a:cubicBezTo>
                      <a:pt x="204" y="261"/>
                      <a:pt x="264" y="203"/>
                      <a:pt x="264" y="132"/>
                    </a:cubicBezTo>
                    <a:cubicBezTo>
                      <a:pt x="264" y="62"/>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79" name="Google Shape;779;p25"/>
              <p:cNvSpPr/>
              <p:nvPr/>
            </p:nvSpPr>
            <p:spPr>
              <a:xfrm>
                <a:off x="3877" y="1945"/>
                <a:ext cx="62" cy="63"/>
              </a:xfrm>
              <a:custGeom>
                <a:avLst/>
                <a:gdLst/>
                <a:ahLst/>
                <a:cxnLst/>
                <a:rect l="l" t="t" r="r" b="b"/>
                <a:pathLst>
                  <a:path w="260" h="260" extrusionOk="0">
                    <a:moveTo>
                      <a:pt x="130" y="0"/>
                    </a:moveTo>
                    <a:cubicBezTo>
                      <a:pt x="59" y="0"/>
                      <a:pt x="0" y="58"/>
                      <a:pt x="0" y="130"/>
                    </a:cubicBezTo>
                    <a:cubicBezTo>
                      <a:pt x="0" y="200"/>
                      <a:pt x="53" y="257"/>
                      <a:pt x="123" y="260"/>
                    </a:cubicBezTo>
                    <a:cubicBezTo>
                      <a:pt x="126" y="260"/>
                      <a:pt x="128" y="260"/>
                      <a:pt x="130" y="260"/>
                    </a:cubicBezTo>
                    <a:cubicBezTo>
                      <a:pt x="201" y="260"/>
                      <a:pt x="257" y="206"/>
                      <a:pt x="258" y="135"/>
                    </a:cubicBezTo>
                    <a:cubicBezTo>
                      <a:pt x="260" y="60"/>
                      <a:pt x="205" y="1"/>
                      <a:pt x="132"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0" name="Google Shape;780;p25"/>
              <p:cNvSpPr/>
              <p:nvPr/>
            </p:nvSpPr>
            <p:spPr>
              <a:xfrm>
                <a:off x="5586" y="1432"/>
                <a:ext cx="62" cy="62"/>
              </a:xfrm>
              <a:custGeom>
                <a:avLst/>
                <a:gdLst/>
                <a:ahLst/>
                <a:cxnLst/>
                <a:rect l="l" t="t" r="r" b="b"/>
                <a:pathLst>
                  <a:path w="260" h="258" extrusionOk="0">
                    <a:moveTo>
                      <a:pt x="130" y="0"/>
                    </a:moveTo>
                    <a:cubicBezTo>
                      <a:pt x="57" y="0"/>
                      <a:pt x="0" y="56"/>
                      <a:pt x="1" y="130"/>
                    </a:cubicBezTo>
                    <a:cubicBezTo>
                      <a:pt x="1" y="201"/>
                      <a:pt x="53" y="255"/>
                      <a:pt x="125" y="257"/>
                    </a:cubicBezTo>
                    <a:cubicBezTo>
                      <a:pt x="127" y="258"/>
                      <a:pt x="128" y="258"/>
                      <a:pt x="130" y="258"/>
                    </a:cubicBezTo>
                    <a:cubicBezTo>
                      <a:pt x="204" y="258"/>
                      <a:pt x="258" y="205"/>
                      <a:pt x="259" y="132"/>
                    </a:cubicBezTo>
                    <a:cubicBezTo>
                      <a:pt x="260" y="57"/>
                      <a:pt x="206" y="0"/>
                      <a:pt x="131"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1" name="Google Shape;781;p25"/>
              <p:cNvSpPr/>
              <p:nvPr/>
            </p:nvSpPr>
            <p:spPr>
              <a:xfrm>
                <a:off x="2524" y="2240"/>
                <a:ext cx="62" cy="61"/>
              </a:xfrm>
              <a:custGeom>
                <a:avLst/>
                <a:gdLst/>
                <a:ahLst/>
                <a:cxnLst/>
                <a:rect l="l" t="t" r="r" b="b"/>
                <a:pathLst>
                  <a:path w="260" h="257" extrusionOk="0">
                    <a:moveTo>
                      <a:pt x="131" y="0"/>
                    </a:moveTo>
                    <a:cubicBezTo>
                      <a:pt x="131" y="0"/>
                      <a:pt x="130" y="0"/>
                      <a:pt x="129" y="0"/>
                    </a:cubicBezTo>
                    <a:cubicBezTo>
                      <a:pt x="55" y="0"/>
                      <a:pt x="0" y="57"/>
                      <a:pt x="2" y="132"/>
                    </a:cubicBezTo>
                    <a:cubicBezTo>
                      <a:pt x="4" y="204"/>
                      <a:pt x="59" y="257"/>
                      <a:pt x="131" y="257"/>
                    </a:cubicBezTo>
                    <a:cubicBezTo>
                      <a:pt x="133" y="257"/>
                      <a:pt x="135" y="257"/>
                      <a:pt x="137" y="257"/>
                    </a:cubicBezTo>
                    <a:cubicBezTo>
                      <a:pt x="208" y="255"/>
                      <a:pt x="259" y="201"/>
                      <a:pt x="260" y="129"/>
                    </a:cubicBezTo>
                    <a:cubicBezTo>
                      <a:pt x="260" y="54"/>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2" name="Google Shape;782;p25"/>
              <p:cNvSpPr/>
              <p:nvPr/>
            </p:nvSpPr>
            <p:spPr>
              <a:xfrm>
                <a:off x="3876" y="2972"/>
                <a:ext cx="64" cy="64"/>
              </a:xfrm>
              <a:custGeom>
                <a:avLst/>
                <a:gdLst/>
                <a:ahLst/>
                <a:cxnLst/>
                <a:rect l="l" t="t" r="r" b="b"/>
                <a:pathLst>
                  <a:path w="263" h="264" extrusionOk="0">
                    <a:moveTo>
                      <a:pt x="132" y="0"/>
                    </a:moveTo>
                    <a:cubicBezTo>
                      <a:pt x="132" y="0"/>
                      <a:pt x="132" y="0"/>
                      <a:pt x="132" y="0"/>
                    </a:cubicBezTo>
                    <a:cubicBezTo>
                      <a:pt x="62" y="0"/>
                      <a:pt x="0" y="64"/>
                      <a:pt x="2" y="135"/>
                    </a:cubicBezTo>
                    <a:cubicBezTo>
                      <a:pt x="4" y="204"/>
                      <a:pt x="64" y="264"/>
                      <a:pt x="132" y="264"/>
                    </a:cubicBezTo>
                    <a:cubicBezTo>
                      <a:pt x="133" y="264"/>
                      <a:pt x="135" y="264"/>
                      <a:pt x="136" y="264"/>
                    </a:cubicBezTo>
                    <a:cubicBezTo>
                      <a:pt x="208" y="261"/>
                      <a:pt x="263" y="201"/>
                      <a:pt x="260" y="126"/>
                    </a:cubicBezTo>
                    <a:cubicBezTo>
                      <a:pt x="258" y="56"/>
                      <a:pt x="200"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3" name="Google Shape;783;p25"/>
              <p:cNvSpPr/>
              <p:nvPr/>
            </p:nvSpPr>
            <p:spPr>
              <a:xfrm>
                <a:off x="2666" y="2239"/>
                <a:ext cx="63" cy="62"/>
              </a:xfrm>
              <a:custGeom>
                <a:avLst/>
                <a:gdLst/>
                <a:ahLst/>
                <a:cxnLst/>
                <a:rect l="l" t="t" r="r" b="b"/>
                <a:pathLst>
                  <a:path w="262" h="258" extrusionOk="0">
                    <a:moveTo>
                      <a:pt x="131" y="0"/>
                    </a:moveTo>
                    <a:cubicBezTo>
                      <a:pt x="57" y="0"/>
                      <a:pt x="0" y="57"/>
                      <a:pt x="0" y="130"/>
                    </a:cubicBezTo>
                    <a:cubicBezTo>
                      <a:pt x="0" y="202"/>
                      <a:pt x="58" y="258"/>
                      <a:pt x="131" y="258"/>
                    </a:cubicBezTo>
                    <a:cubicBezTo>
                      <a:pt x="132" y="258"/>
                      <a:pt x="132" y="258"/>
                      <a:pt x="133" y="258"/>
                    </a:cubicBezTo>
                    <a:cubicBezTo>
                      <a:pt x="206" y="257"/>
                      <a:pt x="262" y="199"/>
                      <a:pt x="260" y="125"/>
                    </a:cubicBezTo>
                    <a:cubicBezTo>
                      <a:pt x="258" y="54"/>
                      <a:pt x="203" y="1"/>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4" name="Google Shape;784;p25"/>
              <p:cNvSpPr/>
              <p:nvPr/>
            </p:nvSpPr>
            <p:spPr>
              <a:xfrm>
                <a:off x="3948" y="2972"/>
                <a:ext cx="63" cy="64"/>
              </a:xfrm>
              <a:custGeom>
                <a:avLst/>
                <a:gdLst/>
                <a:ahLst/>
                <a:cxnLst/>
                <a:rect l="l" t="t" r="r" b="b"/>
                <a:pathLst>
                  <a:path w="262" h="264" extrusionOk="0">
                    <a:moveTo>
                      <a:pt x="130" y="0"/>
                    </a:moveTo>
                    <a:cubicBezTo>
                      <a:pt x="61" y="0"/>
                      <a:pt x="1" y="60"/>
                      <a:pt x="1" y="131"/>
                    </a:cubicBezTo>
                    <a:cubicBezTo>
                      <a:pt x="0" y="202"/>
                      <a:pt x="59" y="263"/>
                      <a:pt x="129" y="264"/>
                    </a:cubicBezTo>
                    <a:cubicBezTo>
                      <a:pt x="130" y="264"/>
                      <a:pt x="130" y="264"/>
                      <a:pt x="131" y="264"/>
                    </a:cubicBezTo>
                    <a:cubicBezTo>
                      <a:pt x="198" y="264"/>
                      <a:pt x="261" y="203"/>
                      <a:pt x="261" y="134"/>
                    </a:cubicBezTo>
                    <a:cubicBezTo>
                      <a:pt x="262" y="64"/>
                      <a:pt x="202" y="2"/>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5" name="Google Shape;785;p25"/>
              <p:cNvSpPr/>
              <p:nvPr/>
            </p:nvSpPr>
            <p:spPr>
              <a:xfrm>
                <a:off x="3520" y="2239"/>
                <a:ext cx="64" cy="62"/>
              </a:xfrm>
              <a:custGeom>
                <a:avLst/>
                <a:gdLst/>
                <a:ahLst/>
                <a:cxnLst/>
                <a:rect l="l" t="t" r="r" b="b"/>
                <a:pathLst>
                  <a:path w="265" h="258" extrusionOk="0">
                    <a:moveTo>
                      <a:pt x="132" y="0"/>
                    </a:moveTo>
                    <a:cubicBezTo>
                      <a:pt x="132" y="0"/>
                      <a:pt x="132" y="0"/>
                      <a:pt x="132" y="0"/>
                    </a:cubicBezTo>
                    <a:cubicBezTo>
                      <a:pt x="57" y="1"/>
                      <a:pt x="0" y="58"/>
                      <a:pt x="1" y="131"/>
                    </a:cubicBezTo>
                    <a:cubicBezTo>
                      <a:pt x="3" y="203"/>
                      <a:pt x="60" y="258"/>
                      <a:pt x="132" y="258"/>
                    </a:cubicBezTo>
                    <a:cubicBezTo>
                      <a:pt x="134" y="258"/>
                      <a:pt x="135" y="258"/>
                      <a:pt x="136" y="258"/>
                    </a:cubicBezTo>
                    <a:cubicBezTo>
                      <a:pt x="209" y="256"/>
                      <a:pt x="265" y="196"/>
                      <a:pt x="262" y="123"/>
                    </a:cubicBezTo>
                    <a:cubicBezTo>
                      <a:pt x="258" y="53"/>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6" name="Google Shape;786;p25"/>
              <p:cNvSpPr/>
              <p:nvPr/>
            </p:nvSpPr>
            <p:spPr>
              <a:xfrm>
                <a:off x="3592" y="2239"/>
                <a:ext cx="63" cy="62"/>
              </a:xfrm>
              <a:custGeom>
                <a:avLst/>
                <a:gdLst/>
                <a:ahLst/>
                <a:cxnLst/>
                <a:rect l="l" t="t" r="r" b="b"/>
                <a:pathLst>
                  <a:path w="261" h="258" extrusionOk="0">
                    <a:moveTo>
                      <a:pt x="130" y="0"/>
                    </a:moveTo>
                    <a:cubicBezTo>
                      <a:pt x="130" y="0"/>
                      <a:pt x="129" y="0"/>
                      <a:pt x="129" y="0"/>
                    </a:cubicBezTo>
                    <a:cubicBezTo>
                      <a:pt x="54" y="1"/>
                      <a:pt x="0" y="58"/>
                      <a:pt x="2" y="134"/>
                    </a:cubicBezTo>
                    <a:cubicBezTo>
                      <a:pt x="4" y="205"/>
                      <a:pt x="59" y="258"/>
                      <a:pt x="130" y="258"/>
                    </a:cubicBezTo>
                    <a:cubicBezTo>
                      <a:pt x="130" y="258"/>
                      <a:pt x="131" y="258"/>
                      <a:pt x="131" y="258"/>
                    </a:cubicBezTo>
                    <a:cubicBezTo>
                      <a:pt x="204" y="258"/>
                      <a:pt x="261" y="202"/>
                      <a:pt x="261" y="129"/>
                    </a:cubicBezTo>
                    <a:cubicBezTo>
                      <a:pt x="261" y="55"/>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7" name="Google Shape;787;p25"/>
              <p:cNvSpPr/>
              <p:nvPr/>
            </p:nvSpPr>
            <p:spPr>
              <a:xfrm>
                <a:off x="1883" y="1286"/>
                <a:ext cx="63" cy="62"/>
              </a:xfrm>
              <a:custGeom>
                <a:avLst/>
                <a:gdLst/>
                <a:ahLst/>
                <a:cxnLst/>
                <a:rect l="l" t="t" r="r" b="b"/>
                <a:pathLst>
                  <a:path w="260" h="259" extrusionOk="0">
                    <a:moveTo>
                      <a:pt x="128" y="0"/>
                    </a:moveTo>
                    <a:cubicBezTo>
                      <a:pt x="127" y="0"/>
                      <a:pt x="125" y="0"/>
                      <a:pt x="123" y="0"/>
                    </a:cubicBezTo>
                    <a:cubicBezTo>
                      <a:pt x="52" y="2"/>
                      <a:pt x="0" y="57"/>
                      <a:pt x="0" y="128"/>
                    </a:cubicBezTo>
                    <a:cubicBezTo>
                      <a:pt x="0" y="202"/>
                      <a:pt x="56" y="259"/>
                      <a:pt x="128" y="259"/>
                    </a:cubicBezTo>
                    <a:cubicBezTo>
                      <a:pt x="129" y="259"/>
                      <a:pt x="130" y="259"/>
                      <a:pt x="130" y="259"/>
                    </a:cubicBezTo>
                    <a:cubicBezTo>
                      <a:pt x="203" y="258"/>
                      <a:pt x="260" y="198"/>
                      <a:pt x="258" y="125"/>
                    </a:cubicBezTo>
                    <a:cubicBezTo>
                      <a:pt x="257" y="53"/>
                      <a:pt x="201"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8" name="Google Shape;788;p25"/>
              <p:cNvSpPr/>
              <p:nvPr/>
            </p:nvSpPr>
            <p:spPr>
              <a:xfrm>
                <a:off x="5728" y="2972"/>
                <a:ext cx="63" cy="64"/>
              </a:xfrm>
              <a:custGeom>
                <a:avLst/>
                <a:gdLst/>
                <a:ahLst/>
                <a:cxnLst/>
                <a:rect l="l" t="t" r="r" b="b"/>
                <a:pathLst>
                  <a:path w="261" h="264" extrusionOk="0">
                    <a:moveTo>
                      <a:pt x="131" y="0"/>
                    </a:moveTo>
                    <a:cubicBezTo>
                      <a:pt x="131" y="0"/>
                      <a:pt x="131" y="0"/>
                      <a:pt x="131" y="0"/>
                    </a:cubicBezTo>
                    <a:cubicBezTo>
                      <a:pt x="62" y="1"/>
                      <a:pt x="0" y="64"/>
                      <a:pt x="0" y="133"/>
                    </a:cubicBezTo>
                    <a:cubicBezTo>
                      <a:pt x="0" y="202"/>
                      <a:pt x="63" y="264"/>
                      <a:pt x="131" y="264"/>
                    </a:cubicBezTo>
                    <a:cubicBezTo>
                      <a:pt x="131" y="264"/>
                      <a:pt x="131" y="264"/>
                      <a:pt x="131" y="264"/>
                    </a:cubicBezTo>
                    <a:cubicBezTo>
                      <a:pt x="201" y="264"/>
                      <a:pt x="261" y="203"/>
                      <a:pt x="261" y="132"/>
                    </a:cubicBezTo>
                    <a:cubicBezTo>
                      <a:pt x="261" y="62"/>
                      <a:pt x="200"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89" name="Google Shape;789;p25"/>
              <p:cNvSpPr/>
              <p:nvPr/>
            </p:nvSpPr>
            <p:spPr>
              <a:xfrm>
                <a:off x="3948" y="1945"/>
                <a:ext cx="63" cy="63"/>
              </a:xfrm>
              <a:custGeom>
                <a:avLst/>
                <a:gdLst/>
                <a:ahLst/>
                <a:cxnLst/>
                <a:rect l="l" t="t" r="r" b="b"/>
                <a:pathLst>
                  <a:path w="262" h="260" extrusionOk="0">
                    <a:moveTo>
                      <a:pt x="130" y="0"/>
                    </a:moveTo>
                    <a:cubicBezTo>
                      <a:pt x="58" y="0"/>
                      <a:pt x="0" y="59"/>
                      <a:pt x="0" y="131"/>
                    </a:cubicBezTo>
                    <a:cubicBezTo>
                      <a:pt x="0" y="201"/>
                      <a:pt x="53" y="257"/>
                      <a:pt x="124" y="260"/>
                    </a:cubicBezTo>
                    <a:cubicBezTo>
                      <a:pt x="126" y="260"/>
                      <a:pt x="128" y="260"/>
                      <a:pt x="130" y="260"/>
                    </a:cubicBezTo>
                    <a:cubicBezTo>
                      <a:pt x="200" y="260"/>
                      <a:pt x="259" y="205"/>
                      <a:pt x="260" y="134"/>
                    </a:cubicBezTo>
                    <a:cubicBezTo>
                      <a:pt x="262" y="64"/>
                      <a:pt x="202" y="1"/>
                      <a:pt x="132"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0" name="Google Shape;790;p25"/>
              <p:cNvSpPr/>
              <p:nvPr/>
            </p:nvSpPr>
            <p:spPr>
              <a:xfrm>
                <a:off x="3877" y="2239"/>
                <a:ext cx="62" cy="62"/>
              </a:xfrm>
              <a:custGeom>
                <a:avLst/>
                <a:gdLst/>
                <a:ahLst/>
                <a:cxnLst/>
                <a:rect l="l" t="t" r="r" b="b"/>
                <a:pathLst>
                  <a:path w="260" h="258" extrusionOk="0">
                    <a:moveTo>
                      <a:pt x="130" y="0"/>
                    </a:moveTo>
                    <a:cubicBezTo>
                      <a:pt x="128" y="0"/>
                      <a:pt x="126" y="0"/>
                      <a:pt x="124" y="1"/>
                    </a:cubicBezTo>
                    <a:cubicBezTo>
                      <a:pt x="53" y="3"/>
                      <a:pt x="0" y="58"/>
                      <a:pt x="0" y="128"/>
                    </a:cubicBezTo>
                    <a:cubicBezTo>
                      <a:pt x="0" y="202"/>
                      <a:pt x="56" y="258"/>
                      <a:pt x="130" y="258"/>
                    </a:cubicBezTo>
                    <a:cubicBezTo>
                      <a:pt x="130" y="258"/>
                      <a:pt x="130" y="258"/>
                      <a:pt x="131" y="258"/>
                    </a:cubicBezTo>
                    <a:cubicBezTo>
                      <a:pt x="205" y="258"/>
                      <a:pt x="260" y="201"/>
                      <a:pt x="258" y="126"/>
                    </a:cubicBezTo>
                    <a:cubicBezTo>
                      <a:pt x="257" y="53"/>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1" name="Google Shape;791;p25"/>
              <p:cNvSpPr/>
              <p:nvPr/>
            </p:nvSpPr>
            <p:spPr>
              <a:xfrm>
                <a:off x="3948" y="2239"/>
                <a:ext cx="63" cy="62"/>
              </a:xfrm>
              <a:custGeom>
                <a:avLst/>
                <a:gdLst/>
                <a:ahLst/>
                <a:cxnLst/>
                <a:rect l="l" t="t" r="r" b="b"/>
                <a:pathLst>
                  <a:path w="262" h="258" extrusionOk="0">
                    <a:moveTo>
                      <a:pt x="130" y="0"/>
                    </a:moveTo>
                    <a:cubicBezTo>
                      <a:pt x="129" y="0"/>
                      <a:pt x="129" y="0"/>
                      <a:pt x="128" y="0"/>
                    </a:cubicBezTo>
                    <a:cubicBezTo>
                      <a:pt x="57" y="2"/>
                      <a:pt x="2" y="56"/>
                      <a:pt x="1" y="126"/>
                    </a:cubicBezTo>
                    <a:cubicBezTo>
                      <a:pt x="0" y="200"/>
                      <a:pt x="57" y="258"/>
                      <a:pt x="130" y="258"/>
                    </a:cubicBezTo>
                    <a:cubicBezTo>
                      <a:pt x="131" y="258"/>
                      <a:pt x="131" y="258"/>
                      <a:pt x="131" y="258"/>
                    </a:cubicBezTo>
                    <a:cubicBezTo>
                      <a:pt x="204" y="258"/>
                      <a:pt x="262" y="200"/>
                      <a:pt x="261" y="128"/>
                    </a:cubicBezTo>
                    <a:cubicBezTo>
                      <a:pt x="261" y="56"/>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2" name="Google Shape;792;p25"/>
              <p:cNvSpPr/>
              <p:nvPr/>
            </p:nvSpPr>
            <p:spPr>
              <a:xfrm>
                <a:off x="1455" y="1286"/>
                <a:ext cx="64" cy="62"/>
              </a:xfrm>
              <a:custGeom>
                <a:avLst/>
                <a:gdLst/>
                <a:ahLst/>
                <a:cxnLst/>
                <a:rect l="l" t="t" r="r" b="b"/>
                <a:pathLst>
                  <a:path w="265" h="259" extrusionOk="0">
                    <a:moveTo>
                      <a:pt x="133" y="0"/>
                    </a:moveTo>
                    <a:cubicBezTo>
                      <a:pt x="60" y="0"/>
                      <a:pt x="2" y="56"/>
                      <a:pt x="1" y="128"/>
                    </a:cubicBezTo>
                    <a:cubicBezTo>
                      <a:pt x="0" y="197"/>
                      <a:pt x="62" y="258"/>
                      <a:pt x="132" y="259"/>
                    </a:cubicBezTo>
                    <a:cubicBezTo>
                      <a:pt x="132" y="259"/>
                      <a:pt x="132" y="259"/>
                      <a:pt x="133" y="259"/>
                    </a:cubicBezTo>
                    <a:cubicBezTo>
                      <a:pt x="203" y="259"/>
                      <a:pt x="264" y="199"/>
                      <a:pt x="264" y="129"/>
                    </a:cubicBezTo>
                    <a:cubicBezTo>
                      <a:pt x="265" y="58"/>
                      <a:pt x="206" y="0"/>
                      <a:pt x="134"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3" name="Google Shape;793;p25"/>
              <p:cNvSpPr/>
              <p:nvPr/>
            </p:nvSpPr>
            <p:spPr>
              <a:xfrm>
                <a:off x="4091" y="2239"/>
                <a:ext cx="62" cy="62"/>
              </a:xfrm>
              <a:custGeom>
                <a:avLst/>
                <a:gdLst/>
                <a:ahLst/>
                <a:cxnLst/>
                <a:rect l="l" t="t" r="r" b="b"/>
                <a:pathLst>
                  <a:path w="260" h="258" extrusionOk="0">
                    <a:moveTo>
                      <a:pt x="129" y="0"/>
                    </a:moveTo>
                    <a:cubicBezTo>
                      <a:pt x="128" y="0"/>
                      <a:pt x="126" y="0"/>
                      <a:pt x="125" y="1"/>
                    </a:cubicBezTo>
                    <a:cubicBezTo>
                      <a:pt x="53" y="2"/>
                      <a:pt x="1" y="56"/>
                      <a:pt x="1" y="128"/>
                    </a:cubicBezTo>
                    <a:cubicBezTo>
                      <a:pt x="0" y="203"/>
                      <a:pt x="55" y="258"/>
                      <a:pt x="129" y="258"/>
                    </a:cubicBezTo>
                    <a:cubicBezTo>
                      <a:pt x="130" y="258"/>
                      <a:pt x="130" y="258"/>
                      <a:pt x="130" y="258"/>
                    </a:cubicBezTo>
                    <a:cubicBezTo>
                      <a:pt x="204" y="258"/>
                      <a:pt x="260" y="201"/>
                      <a:pt x="259" y="127"/>
                    </a:cubicBezTo>
                    <a:cubicBezTo>
                      <a:pt x="258" y="54"/>
                      <a:pt x="203"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4" name="Google Shape;794;p25"/>
              <p:cNvSpPr/>
              <p:nvPr/>
            </p:nvSpPr>
            <p:spPr>
              <a:xfrm>
                <a:off x="5088" y="1432"/>
                <a:ext cx="62" cy="62"/>
              </a:xfrm>
              <a:custGeom>
                <a:avLst/>
                <a:gdLst/>
                <a:ahLst/>
                <a:cxnLst/>
                <a:rect l="l" t="t" r="r" b="b"/>
                <a:pathLst>
                  <a:path w="259" h="258" extrusionOk="0">
                    <a:moveTo>
                      <a:pt x="129" y="0"/>
                    </a:moveTo>
                    <a:cubicBezTo>
                      <a:pt x="55" y="0"/>
                      <a:pt x="0" y="56"/>
                      <a:pt x="0" y="129"/>
                    </a:cubicBezTo>
                    <a:cubicBezTo>
                      <a:pt x="0" y="201"/>
                      <a:pt x="52" y="255"/>
                      <a:pt x="123" y="258"/>
                    </a:cubicBezTo>
                    <a:cubicBezTo>
                      <a:pt x="125" y="258"/>
                      <a:pt x="127" y="258"/>
                      <a:pt x="129" y="258"/>
                    </a:cubicBezTo>
                    <a:cubicBezTo>
                      <a:pt x="202" y="258"/>
                      <a:pt x="256" y="206"/>
                      <a:pt x="258" y="133"/>
                    </a:cubicBezTo>
                    <a:cubicBezTo>
                      <a:pt x="259" y="58"/>
                      <a:pt x="205" y="0"/>
                      <a:pt x="130"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5" name="Google Shape;795;p25"/>
              <p:cNvSpPr/>
              <p:nvPr/>
            </p:nvSpPr>
            <p:spPr>
              <a:xfrm>
                <a:off x="5087" y="1211"/>
                <a:ext cx="63" cy="64"/>
              </a:xfrm>
              <a:custGeom>
                <a:avLst/>
                <a:gdLst/>
                <a:ahLst/>
                <a:cxnLst/>
                <a:rect l="l" t="t" r="r" b="b"/>
                <a:pathLst>
                  <a:path w="260" h="263" extrusionOk="0">
                    <a:moveTo>
                      <a:pt x="131" y="0"/>
                    </a:moveTo>
                    <a:cubicBezTo>
                      <a:pt x="130" y="0"/>
                      <a:pt x="129" y="0"/>
                      <a:pt x="128" y="0"/>
                    </a:cubicBezTo>
                    <a:cubicBezTo>
                      <a:pt x="57" y="2"/>
                      <a:pt x="0" y="64"/>
                      <a:pt x="2" y="136"/>
                    </a:cubicBezTo>
                    <a:cubicBezTo>
                      <a:pt x="4" y="205"/>
                      <a:pt x="61" y="262"/>
                      <a:pt x="130" y="263"/>
                    </a:cubicBezTo>
                    <a:cubicBezTo>
                      <a:pt x="130" y="263"/>
                      <a:pt x="131" y="263"/>
                      <a:pt x="131" y="263"/>
                    </a:cubicBezTo>
                    <a:cubicBezTo>
                      <a:pt x="202" y="263"/>
                      <a:pt x="260" y="203"/>
                      <a:pt x="260" y="131"/>
                    </a:cubicBezTo>
                    <a:cubicBezTo>
                      <a:pt x="259"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6" name="Google Shape;796;p25"/>
              <p:cNvSpPr/>
              <p:nvPr/>
            </p:nvSpPr>
            <p:spPr>
              <a:xfrm>
                <a:off x="4945" y="1432"/>
                <a:ext cx="63" cy="62"/>
              </a:xfrm>
              <a:custGeom>
                <a:avLst/>
                <a:gdLst/>
                <a:ahLst/>
                <a:cxnLst/>
                <a:rect l="l" t="t" r="r" b="b"/>
                <a:pathLst>
                  <a:path w="260" h="258" extrusionOk="0">
                    <a:moveTo>
                      <a:pt x="130" y="0"/>
                    </a:moveTo>
                    <a:cubicBezTo>
                      <a:pt x="129" y="0"/>
                      <a:pt x="129" y="0"/>
                      <a:pt x="129" y="0"/>
                    </a:cubicBezTo>
                    <a:cubicBezTo>
                      <a:pt x="55" y="0"/>
                      <a:pt x="0" y="56"/>
                      <a:pt x="1" y="131"/>
                    </a:cubicBezTo>
                    <a:cubicBezTo>
                      <a:pt x="2" y="204"/>
                      <a:pt x="54" y="256"/>
                      <a:pt x="126" y="258"/>
                    </a:cubicBezTo>
                    <a:cubicBezTo>
                      <a:pt x="127" y="258"/>
                      <a:pt x="128" y="258"/>
                      <a:pt x="129" y="258"/>
                    </a:cubicBezTo>
                    <a:cubicBezTo>
                      <a:pt x="203" y="258"/>
                      <a:pt x="258" y="204"/>
                      <a:pt x="259" y="131"/>
                    </a:cubicBezTo>
                    <a:cubicBezTo>
                      <a:pt x="260" y="57"/>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7" name="Google Shape;797;p25"/>
              <p:cNvSpPr/>
              <p:nvPr/>
            </p:nvSpPr>
            <p:spPr>
              <a:xfrm>
                <a:off x="4375" y="2239"/>
                <a:ext cx="63" cy="62"/>
              </a:xfrm>
              <a:custGeom>
                <a:avLst/>
                <a:gdLst/>
                <a:ahLst/>
                <a:cxnLst/>
                <a:rect l="l" t="t" r="r" b="b"/>
                <a:pathLst>
                  <a:path w="261" h="258" extrusionOk="0">
                    <a:moveTo>
                      <a:pt x="132" y="0"/>
                    </a:moveTo>
                    <a:cubicBezTo>
                      <a:pt x="59" y="0"/>
                      <a:pt x="2" y="55"/>
                      <a:pt x="1" y="127"/>
                    </a:cubicBezTo>
                    <a:cubicBezTo>
                      <a:pt x="0" y="200"/>
                      <a:pt x="57" y="258"/>
                      <a:pt x="131" y="258"/>
                    </a:cubicBezTo>
                    <a:cubicBezTo>
                      <a:pt x="131" y="258"/>
                      <a:pt x="131" y="258"/>
                      <a:pt x="131" y="258"/>
                    </a:cubicBezTo>
                    <a:cubicBezTo>
                      <a:pt x="205" y="258"/>
                      <a:pt x="261" y="202"/>
                      <a:pt x="260" y="127"/>
                    </a:cubicBezTo>
                    <a:cubicBezTo>
                      <a:pt x="259" y="56"/>
                      <a:pt x="206" y="2"/>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8" name="Google Shape;798;p25"/>
              <p:cNvSpPr/>
              <p:nvPr/>
            </p:nvSpPr>
            <p:spPr>
              <a:xfrm>
                <a:off x="5158" y="2239"/>
                <a:ext cx="64" cy="62"/>
              </a:xfrm>
              <a:custGeom>
                <a:avLst/>
                <a:gdLst/>
                <a:ahLst/>
                <a:cxnLst/>
                <a:rect l="l" t="t" r="r" b="b"/>
                <a:pathLst>
                  <a:path w="266" h="258" extrusionOk="0">
                    <a:moveTo>
                      <a:pt x="133" y="0"/>
                    </a:moveTo>
                    <a:cubicBezTo>
                      <a:pt x="133" y="0"/>
                      <a:pt x="133" y="0"/>
                      <a:pt x="133" y="0"/>
                    </a:cubicBezTo>
                    <a:cubicBezTo>
                      <a:pt x="60" y="1"/>
                      <a:pt x="0" y="61"/>
                      <a:pt x="2" y="132"/>
                    </a:cubicBezTo>
                    <a:cubicBezTo>
                      <a:pt x="4" y="200"/>
                      <a:pt x="62" y="257"/>
                      <a:pt x="131" y="258"/>
                    </a:cubicBezTo>
                    <a:cubicBezTo>
                      <a:pt x="132" y="258"/>
                      <a:pt x="133" y="258"/>
                      <a:pt x="134" y="258"/>
                    </a:cubicBezTo>
                    <a:cubicBezTo>
                      <a:pt x="205" y="258"/>
                      <a:pt x="265" y="200"/>
                      <a:pt x="265" y="130"/>
                    </a:cubicBezTo>
                    <a:cubicBezTo>
                      <a:pt x="266" y="58"/>
                      <a:pt x="207"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799" name="Google Shape;799;p25"/>
              <p:cNvSpPr/>
              <p:nvPr/>
            </p:nvSpPr>
            <p:spPr>
              <a:xfrm>
                <a:off x="5229" y="2239"/>
                <a:ext cx="63" cy="62"/>
              </a:xfrm>
              <a:custGeom>
                <a:avLst/>
                <a:gdLst/>
                <a:ahLst/>
                <a:cxnLst/>
                <a:rect l="l" t="t" r="r" b="b"/>
                <a:pathLst>
                  <a:path w="261" h="258" extrusionOk="0">
                    <a:moveTo>
                      <a:pt x="131" y="0"/>
                    </a:moveTo>
                    <a:cubicBezTo>
                      <a:pt x="130" y="0"/>
                      <a:pt x="128" y="1"/>
                      <a:pt x="127" y="1"/>
                    </a:cubicBezTo>
                    <a:cubicBezTo>
                      <a:pt x="56" y="3"/>
                      <a:pt x="2" y="57"/>
                      <a:pt x="1" y="127"/>
                    </a:cubicBezTo>
                    <a:cubicBezTo>
                      <a:pt x="0" y="200"/>
                      <a:pt x="58" y="258"/>
                      <a:pt x="131" y="258"/>
                    </a:cubicBezTo>
                    <a:cubicBezTo>
                      <a:pt x="131" y="258"/>
                      <a:pt x="131" y="258"/>
                      <a:pt x="131" y="258"/>
                    </a:cubicBezTo>
                    <a:cubicBezTo>
                      <a:pt x="205" y="258"/>
                      <a:pt x="261" y="201"/>
                      <a:pt x="260" y="127"/>
                    </a:cubicBezTo>
                    <a:cubicBezTo>
                      <a:pt x="259" y="54"/>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0" name="Google Shape;800;p25"/>
              <p:cNvSpPr/>
              <p:nvPr/>
            </p:nvSpPr>
            <p:spPr>
              <a:xfrm>
                <a:off x="4873" y="1432"/>
                <a:ext cx="63" cy="62"/>
              </a:xfrm>
              <a:custGeom>
                <a:avLst/>
                <a:gdLst/>
                <a:ahLst/>
                <a:cxnLst/>
                <a:rect l="l" t="t" r="r" b="b"/>
                <a:pathLst>
                  <a:path w="264" h="258" extrusionOk="0">
                    <a:moveTo>
                      <a:pt x="133" y="0"/>
                    </a:moveTo>
                    <a:cubicBezTo>
                      <a:pt x="133" y="0"/>
                      <a:pt x="132" y="0"/>
                      <a:pt x="131" y="0"/>
                    </a:cubicBezTo>
                    <a:cubicBezTo>
                      <a:pt x="59" y="1"/>
                      <a:pt x="0" y="62"/>
                      <a:pt x="3" y="133"/>
                    </a:cubicBezTo>
                    <a:cubicBezTo>
                      <a:pt x="5" y="205"/>
                      <a:pt x="61" y="258"/>
                      <a:pt x="134" y="258"/>
                    </a:cubicBezTo>
                    <a:cubicBezTo>
                      <a:pt x="136" y="258"/>
                      <a:pt x="138" y="257"/>
                      <a:pt x="140" y="257"/>
                    </a:cubicBezTo>
                    <a:cubicBezTo>
                      <a:pt x="210" y="255"/>
                      <a:pt x="264" y="199"/>
                      <a:pt x="264" y="129"/>
                    </a:cubicBezTo>
                    <a:cubicBezTo>
                      <a:pt x="264" y="58"/>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1" name="Google Shape;801;p25"/>
              <p:cNvSpPr/>
              <p:nvPr/>
            </p:nvSpPr>
            <p:spPr>
              <a:xfrm>
                <a:off x="5586" y="2240"/>
                <a:ext cx="63" cy="61"/>
              </a:xfrm>
              <a:custGeom>
                <a:avLst/>
                <a:gdLst/>
                <a:ahLst/>
                <a:cxnLst/>
                <a:rect l="l" t="t" r="r" b="b"/>
                <a:pathLst>
                  <a:path w="261" h="257" extrusionOk="0">
                    <a:moveTo>
                      <a:pt x="131" y="0"/>
                    </a:moveTo>
                    <a:cubicBezTo>
                      <a:pt x="57" y="0"/>
                      <a:pt x="1" y="54"/>
                      <a:pt x="1" y="127"/>
                    </a:cubicBezTo>
                    <a:cubicBezTo>
                      <a:pt x="0" y="200"/>
                      <a:pt x="56" y="257"/>
                      <a:pt x="130" y="257"/>
                    </a:cubicBezTo>
                    <a:cubicBezTo>
                      <a:pt x="130" y="257"/>
                      <a:pt x="130" y="257"/>
                      <a:pt x="130" y="257"/>
                    </a:cubicBezTo>
                    <a:cubicBezTo>
                      <a:pt x="202" y="257"/>
                      <a:pt x="256" y="205"/>
                      <a:pt x="259" y="134"/>
                    </a:cubicBezTo>
                    <a:cubicBezTo>
                      <a:pt x="261" y="58"/>
                      <a:pt x="209" y="1"/>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2" name="Google Shape;802;p25"/>
              <p:cNvSpPr/>
              <p:nvPr/>
            </p:nvSpPr>
            <p:spPr>
              <a:xfrm>
                <a:off x="4731" y="1432"/>
                <a:ext cx="63" cy="62"/>
              </a:xfrm>
              <a:custGeom>
                <a:avLst/>
                <a:gdLst/>
                <a:ahLst/>
                <a:cxnLst/>
                <a:rect l="l" t="t" r="r" b="b"/>
                <a:pathLst>
                  <a:path w="261" h="257" extrusionOk="0">
                    <a:moveTo>
                      <a:pt x="132" y="0"/>
                    </a:moveTo>
                    <a:cubicBezTo>
                      <a:pt x="131" y="0"/>
                      <a:pt x="130" y="0"/>
                      <a:pt x="130" y="0"/>
                    </a:cubicBezTo>
                    <a:cubicBezTo>
                      <a:pt x="56" y="1"/>
                      <a:pt x="0" y="59"/>
                      <a:pt x="2" y="133"/>
                    </a:cubicBezTo>
                    <a:cubicBezTo>
                      <a:pt x="4" y="204"/>
                      <a:pt x="58" y="257"/>
                      <a:pt x="130" y="257"/>
                    </a:cubicBezTo>
                    <a:cubicBezTo>
                      <a:pt x="131" y="257"/>
                      <a:pt x="131" y="257"/>
                      <a:pt x="132" y="257"/>
                    </a:cubicBezTo>
                    <a:cubicBezTo>
                      <a:pt x="207" y="257"/>
                      <a:pt x="261" y="203"/>
                      <a:pt x="261" y="129"/>
                    </a:cubicBezTo>
                    <a:cubicBezTo>
                      <a:pt x="260" y="55"/>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3" name="Google Shape;803;p25"/>
              <p:cNvSpPr/>
              <p:nvPr/>
            </p:nvSpPr>
            <p:spPr>
              <a:xfrm>
                <a:off x="2382" y="2312"/>
                <a:ext cx="62" cy="63"/>
              </a:xfrm>
              <a:custGeom>
                <a:avLst/>
                <a:gdLst/>
                <a:ahLst/>
                <a:cxnLst/>
                <a:rect l="l" t="t" r="r" b="b"/>
                <a:pathLst>
                  <a:path w="259" h="259" extrusionOk="0">
                    <a:moveTo>
                      <a:pt x="130" y="0"/>
                    </a:moveTo>
                    <a:cubicBezTo>
                      <a:pt x="129" y="0"/>
                      <a:pt x="129" y="0"/>
                      <a:pt x="128" y="0"/>
                    </a:cubicBezTo>
                    <a:cubicBezTo>
                      <a:pt x="54" y="1"/>
                      <a:pt x="0" y="58"/>
                      <a:pt x="1" y="133"/>
                    </a:cubicBezTo>
                    <a:cubicBezTo>
                      <a:pt x="3" y="205"/>
                      <a:pt x="55" y="258"/>
                      <a:pt x="127" y="258"/>
                    </a:cubicBezTo>
                    <a:cubicBezTo>
                      <a:pt x="128" y="259"/>
                      <a:pt x="129" y="259"/>
                      <a:pt x="130" y="259"/>
                    </a:cubicBezTo>
                    <a:cubicBezTo>
                      <a:pt x="204" y="259"/>
                      <a:pt x="259" y="204"/>
                      <a:pt x="259" y="130"/>
                    </a:cubicBezTo>
                    <a:cubicBezTo>
                      <a:pt x="259" y="57"/>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4" name="Google Shape;804;p25"/>
              <p:cNvSpPr/>
              <p:nvPr/>
            </p:nvSpPr>
            <p:spPr>
              <a:xfrm>
                <a:off x="4589" y="1432"/>
                <a:ext cx="62" cy="62"/>
              </a:xfrm>
              <a:custGeom>
                <a:avLst/>
                <a:gdLst/>
                <a:ahLst/>
                <a:cxnLst/>
                <a:rect l="l" t="t" r="r" b="b"/>
                <a:pathLst>
                  <a:path w="260" h="257" extrusionOk="0">
                    <a:moveTo>
                      <a:pt x="131" y="0"/>
                    </a:moveTo>
                    <a:cubicBezTo>
                      <a:pt x="130" y="0"/>
                      <a:pt x="130" y="0"/>
                      <a:pt x="129" y="0"/>
                    </a:cubicBezTo>
                    <a:cubicBezTo>
                      <a:pt x="55" y="0"/>
                      <a:pt x="0" y="58"/>
                      <a:pt x="2" y="132"/>
                    </a:cubicBezTo>
                    <a:cubicBezTo>
                      <a:pt x="3" y="205"/>
                      <a:pt x="56" y="256"/>
                      <a:pt x="128" y="257"/>
                    </a:cubicBezTo>
                    <a:cubicBezTo>
                      <a:pt x="129" y="257"/>
                      <a:pt x="130" y="257"/>
                      <a:pt x="130" y="257"/>
                    </a:cubicBezTo>
                    <a:cubicBezTo>
                      <a:pt x="205" y="257"/>
                      <a:pt x="259" y="204"/>
                      <a:pt x="260" y="130"/>
                    </a:cubicBezTo>
                    <a:cubicBezTo>
                      <a:pt x="260" y="55"/>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5" name="Google Shape;805;p25"/>
              <p:cNvSpPr/>
              <p:nvPr/>
            </p:nvSpPr>
            <p:spPr>
              <a:xfrm>
                <a:off x="4233" y="1726"/>
                <a:ext cx="62" cy="62"/>
              </a:xfrm>
              <a:custGeom>
                <a:avLst/>
                <a:gdLst/>
                <a:ahLst/>
                <a:cxnLst/>
                <a:rect l="l" t="t" r="r" b="b"/>
                <a:pathLst>
                  <a:path w="260" h="259" extrusionOk="0">
                    <a:moveTo>
                      <a:pt x="131" y="0"/>
                    </a:moveTo>
                    <a:cubicBezTo>
                      <a:pt x="130" y="0"/>
                      <a:pt x="128" y="0"/>
                      <a:pt x="127" y="0"/>
                    </a:cubicBezTo>
                    <a:cubicBezTo>
                      <a:pt x="57" y="1"/>
                      <a:pt x="3" y="56"/>
                      <a:pt x="1" y="126"/>
                    </a:cubicBezTo>
                    <a:cubicBezTo>
                      <a:pt x="0" y="200"/>
                      <a:pt x="57" y="259"/>
                      <a:pt x="130" y="259"/>
                    </a:cubicBezTo>
                    <a:cubicBezTo>
                      <a:pt x="130" y="259"/>
                      <a:pt x="131" y="259"/>
                      <a:pt x="131" y="259"/>
                    </a:cubicBezTo>
                    <a:cubicBezTo>
                      <a:pt x="204" y="259"/>
                      <a:pt x="260" y="202"/>
                      <a:pt x="259" y="128"/>
                    </a:cubicBezTo>
                    <a:cubicBezTo>
                      <a:pt x="259" y="54"/>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6" name="Google Shape;806;p25"/>
              <p:cNvSpPr/>
              <p:nvPr/>
            </p:nvSpPr>
            <p:spPr>
              <a:xfrm>
                <a:off x="1883" y="1726"/>
                <a:ext cx="63" cy="62"/>
              </a:xfrm>
              <a:custGeom>
                <a:avLst/>
                <a:gdLst/>
                <a:ahLst/>
                <a:cxnLst/>
                <a:rect l="l" t="t" r="r" b="b"/>
                <a:pathLst>
                  <a:path w="262" h="259" extrusionOk="0">
                    <a:moveTo>
                      <a:pt x="132" y="0"/>
                    </a:moveTo>
                    <a:cubicBezTo>
                      <a:pt x="131" y="0"/>
                      <a:pt x="131" y="0"/>
                      <a:pt x="131" y="0"/>
                    </a:cubicBezTo>
                    <a:cubicBezTo>
                      <a:pt x="60" y="0"/>
                      <a:pt x="5" y="53"/>
                      <a:pt x="3" y="124"/>
                    </a:cubicBezTo>
                    <a:cubicBezTo>
                      <a:pt x="0" y="198"/>
                      <a:pt x="55" y="258"/>
                      <a:pt x="128" y="259"/>
                    </a:cubicBezTo>
                    <a:cubicBezTo>
                      <a:pt x="129" y="259"/>
                      <a:pt x="131" y="259"/>
                      <a:pt x="132" y="259"/>
                    </a:cubicBezTo>
                    <a:cubicBezTo>
                      <a:pt x="202" y="259"/>
                      <a:pt x="260" y="202"/>
                      <a:pt x="261" y="130"/>
                    </a:cubicBezTo>
                    <a:cubicBezTo>
                      <a:pt x="262" y="57"/>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7" name="Google Shape;807;p25"/>
              <p:cNvSpPr/>
              <p:nvPr/>
            </p:nvSpPr>
            <p:spPr>
              <a:xfrm>
                <a:off x="2666" y="2313"/>
                <a:ext cx="63" cy="62"/>
              </a:xfrm>
              <a:custGeom>
                <a:avLst/>
                <a:gdLst/>
                <a:ahLst/>
                <a:cxnLst/>
                <a:rect l="l" t="t" r="r" b="b"/>
                <a:pathLst>
                  <a:path w="262" h="258" extrusionOk="0">
                    <a:moveTo>
                      <a:pt x="132" y="0"/>
                    </a:moveTo>
                    <a:cubicBezTo>
                      <a:pt x="131" y="0"/>
                      <a:pt x="131" y="0"/>
                      <a:pt x="131" y="0"/>
                    </a:cubicBezTo>
                    <a:cubicBezTo>
                      <a:pt x="58" y="0"/>
                      <a:pt x="0" y="60"/>
                      <a:pt x="1" y="132"/>
                    </a:cubicBezTo>
                    <a:cubicBezTo>
                      <a:pt x="3" y="202"/>
                      <a:pt x="57" y="256"/>
                      <a:pt x="128" y="258"/>
                    </a:cubicBezTo>
                    <a:cubicBezTo>
                      <a:pt x="130" y="258"/>
                      <a:pt x="131" y="258"/>
                      <a:pt x="132" y="258"/>
                    </a:cubicBezTo>
                    <a:cubicBezTo>
                      <a:pt x="204" y="258"/>
                      <a:pt x="261" y="203"/>
                      <a:pt x="261" y="130"/>
                    </a:cubicBezTo>
                    <a:cubicBezTo>
                      <a:pt x="262" y="57"/>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8" name="Google Shape;808;p25"/>
              <p:cNvSpPr/>
              <p:nvPr/>
            </p:nvSpPr>
            <p:spPr>
              <a:xfrm>
                <a:off x="2738" y="2313"/>
                <a:ext cx="62" cy="62"/>
              </a:xfrm>
              <a:custGeom>
                <a:avLst/>
                <a:gdLst/>
                <a:ahLst/>
                <a:cxnLst/>
                <a:rect l="l" t="t" r="r" b="b"/>
                <a:pathLst>
                  <a:path w="261" h="258" extrusionOk="0">
                    <a:moveTo>
                      <a:pt x="130" y="0"/>
                    </a:moveTo>
                    <a:cubicBezTo>
                      <a:pt x="56" y="0"/>
                      <a:pt x="0" y="56"/>
                      <a:pt x="1" y="131"/>
                    </a:cubicBezTo>
                    <a:cubicBezTo>
                      <a:pt x="2" y="202"/>
                      <a:pt x="54" y="256"/>
                      <a:pt x="126" y="258"/>
                    </a:cubicBezTo>
                    <a:cubicBezTo>
                      <a:pt x="127" y="258"/>
                      <a:pt x="128" y="258"/>
                      <a:pt x="129" y="258"/>
                    </a:cubicBezTo>
                    <a:cubicBezTo>
                      <a:pt x="203" y="258"/>
                      <a:pt x="259" y="204"/>
                      <a:pt x="260" y="131"/>
                    </a:cubicBezTo>
                    <a:cubicBezTo>
                      <a:pt x="261" y="58"/>
                      <a:pt x="204" y="0"/>
                      <a:pt x="130"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09" name="Google Shape;809;p25"/>
              <p:cNvSpPr/>
              <p:nvPr/>
            </p:nvSpPr>
            <p:spPr>
              <a:xfrm>
                <a:off x="2524" y="3046"/>
                <a:ext cx="62" cy="63"/>
              </a:xfrm>
              <a:custGeom>
                <a:avLst/>
                <a:gdLst/>
                <a:ahLst/>
                <a:cxnLst/>
                <a:rect l="l" t="t" r="r" b="b"/>
                <a:pathLst>
                  <a:path w="261" h="260" extrusionOk="0">
                    <a:moveTo>
                      <a:pt x="131" y="0"/>
                    </a:moveTo>
                    <a:cubicBezTo>
                      <a:pt x="131" y="0"/>
                      <a:pt x="130" y="0"/>
                      <a:pt x="130" y="0"/>
                    </a:cubicBezTo>
                    <a:cubicBezTo>
                      <a:pt x="57" y="1"/>
                      <a:pt x="0" y="59"/>
                      <a:pt x="2" y="133"/>
                    </a:cubicBezTo>
                    <a:cubicBezTo>
                      <a:pt x="4" y="203"/>
                      <a:pt x="59" y="259"/>
                      <a:pt x="128" y="260"/>
                    </a:cubicBezTo>
                    <a:cubicBezTo>
                      <a:pt x="129" y="260"/>
                      <a:pt x="131" y="260"/>
                      <a:pt x="132" y="260"/>
                    </a:cubicBezTo>
                    <a:cubicBezTo>
                      <a:pt x="203" y="260"/>
                      <a:pt x="259" y="204"/>
                      <a:pt x="260" y="131"/>
                    </a:cubicBezTo>
                    <a:cubicBezTo>
                      <a:pt x="261" y="57"/>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0" name="Google Shape;810;p25"/>
              <p:cNvSpPr/>
              <p:nvPr/>
            </p:nvSpPr>
            <p:spPr>
              <a:xfrm>
                <a:off x="4446" y="1432"/>
                <a:ext cx="63" cy="62"/>
              </a:xfrm>
              <a:custGeom>
                <a:avLst/>
                <a:gdLst/>
                <a:ahLst/>
                <a:cxnLst/>
                <a:rect l="l" t="t" r="r" b="b"/>
                <a:pathLst>
                  <a:path w="262" h="257" extrusionOk="0">
                    <a:moveTo>
                      <a:pt x="131" y="0"/>
                    </a:moveTo>
                    <a:cubicBezTo>
                      <a:pt x="130" y="0"/>
                      <a:pt x="129" y="0"/>
                      <a:pt x="129" y="0"/>
                    </a:cubicBezTo>
                    <a:cubicBezTo>
                      <a:pt x="55" y="1"/>
                      <a:pt x="0" y="59"/>
                      <a:pt x="2" y="134"/>
                    </a:cubicBezTo>
                    <a:cubicBezTo>
                      <a:pt x="4" y="205"/>
                      <a:pt x="59" y="257"/>
                      <a:pt x="130" y="257"/>
                    </a:cubicBezTo>
                    <a:cubicBezTo>
                      <a:pt x="130" y="257"/>
                      <a:pt x="131" y="257"/>
                      <a:pt x="131" y="257"/>
                    </a:cubicBezTo>
                    <a:cubicBezTo>
                      <a:pt x="206" y="257"/>
                      <a:pt x="262" y="202"/>
                      <a:pt x="261" y="128"/>
                    </a:cubicBezTo>
                    <a:cubicBezTo>
                      <a:pt x="261" y="56"/>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1" name="Google Shape;811;p25"/>
              <p:cNvSpPr/>
              <p:nvPr/>
            </p:nvSpPr>
            <p:spPr>
              <a:xfrm>
                <a:off x="3877" y="2312"/>
                <a:ext cx="62" cy="63"/>
              </a:xfrm>
              <a:custGeom>
                <a:avLst/>
                <a:gdLst/>
                <a:ahLst/>
                <a:cxnLst/>
                <a:rect l="l" t="t" r="r" b="b"/>
                <a:pathLst>
                  <a:path w="260" h="259" extrusionOk="0">
                    <a:moveTo>
                      <a:pt x="130" y="0"/>
                    </a:moveTo>
                    <a:cubicBezTo>
                      <a:pt x="57" y="0"/>
                      <a:pt x="0" y="57"/>
                      <a:pt x="0" y="130"/>
                    </a:cubicBezTo>
                    <a:cubicBezTo>
                      <a:pt x="0" y="204"/>
                      <a:pt x="56" y="259"/>
                      <a:pt x="130" y="259"/>
                    </a:cubicBezTo>
                    <a:cubicBezTo>
                      <a:pt x="131" y="259"/>
                      <a:pt x="131" y="259"/>
                      <a:pt x="132" y="259"/>
                    </a:cubicBezTo>
                    <a:cubicBezTo>
                      <a:pt x="204" y="258"/>
                      <a:pt x="257" y="205"/>
                      <a:pt x="258" y="133"/>
                    </a:cubicBezTo>
                    <a:cubicBezTo>
                      <a:pt x="260" y="58"/>
                      <a:pt x="206" y="1"/>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2" name="Google Shape;812;p25"/>
              <p:cNvSpPr/>
              <p:nvPr/>
            </p:nvSpPr>
            <p:spPr>
              <a:xfrm>
                <a:off x="3947" y="2312"/>
                <a:ext cx="64" cy="63"/>
              </a:xfrm>
              <a:custGeom>
                <a:avLst/>
                <a:gdLst/>
                <a:ahLst/>
                <a:cxnLst/>
                <a:rect l="l" t="t" r="r" b="b"/>
                <a:pathLst>
                  <a:path w="265" h="259" extrusionOk="0">
                    <a:moveTo>
                      <a:pt x="132" y="0"/>
                    </a:moveTo>
                    <a:cubicBezTo>
                      <a:pt x="131" y="0"/>
                      <a:pt x="130" y="0"/>
                      <a:pt x="129" y="1"/>
                    </a:cubicBezTo>
                    <a:cubicBezTo>
                      <a:pt x="56" y="3"/>
                      <a:pt x="0" y="63"/>
                      <a:pt x="3" y="136"/>
                    </a:cubicBezTo>
                    <a:cubicBezTo>
                      <a:pt x="6" y="205"/>
                      <a:pt x="63" y="259"/>
                      <a:pt x="132" y="259"/>
                    </a:cubicBezTo>
                    <a:cubicBezTo>
                      <a:pt x="132" y="259"/>
                      <a:pt x="133" y="259"/>
                      <a:pt x="133" y="259"/>
                    </a:cubicBezTo>
                    <a:cubicBezTo>
                      <a:pt x="208" y="258"/>
                      <a:pt x="265" y="200"/>
                      <a:pt x="263" y="127"/>
                    </a:cubicBezTo>
                    <a:cubicBezTo>
                      <a:pt x="262" y="57"/>
                      <a:pt x="20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3" name="Google Shape;813;p25"/>
              <p:cNvSpPr/>
              <p:nvPr/>
            </p:nvSpPr>
            <p:spPr>
              <a:xfrm>
                <a:off x="4090" y="1945"/>
                <a:ext cx="63" cy="63"/>
              </a:xfrm>
              <a:custGeom>
                <a:avLst/>
                <a:gdLst/>
                <a:ahLst/>
                <a:cxnLst/>
                <a:rect l="l" t="t" r="r" b="b"/>
                <a:pathLst>
                  <a:path w="261" h="260" extrusionOk="0">
                    <a:moveTo>
                      <a:pt x="130" y="0"/>
                    </a:moveTo>
                    <a:cubicBezTo>
                      <a:pt x="129" y="0"/>
                      <a:pt x="128" y="0"/>
                      <a:pt x="127" y="0"/>
                    </a:cubicBezTo>
                    <a:cubicBezTo>
                      <a:pt x="54" y="2"/>
                      <a:pt x="0" y="61"/>
                      <a:pt x="2" y="136"/>
                    </a:cubicBezTo>
                    <a:cubicBezTo>
                      <a:pt x="4" y="207"/>
                      <a:pt x="60" y="260"/>
                      <a:pt x="130" y="260"/>
                    </a:cubicBezTo>
                    <a:cubicBezTo>
                      <a:pt x="133" y="260"/>
                      <a:pt x="135" y="260"/>
                      <a:pt x="138" y="260"/>
                    </a:cubicBezTo>
                    <a:cubicBezTo>
                      <a:pt x="208" y="256"/>
                      <a:pt x="261" y="199"/>
                      <a:pt x="260" y="129"/>
                    </a:cubicBezTo>
                    <a:cubicBezTo>
                      <a:pt x="259" y="57"/>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4" name="Google Shape;814;p25"/>
              <p:cNvSpPr/>
              <p:nvPr/>
            </p:nvSpPr>
            <p:spPr>
              <a:xfrm>
                <a:off x="5799" y="3046"/>
                <a:ext cx="63" cy="63"/>
              </a:xfrm>
              <a:custGeom>
                <a:avLst/>
                <a:gdLst/>
                <a:ahLst/>
                <a:cxnLst/>
                <a:rect l="l" t="t" r="r" b="b"/>
                <a:pathLst>
                  <a:path w="261" h="260" extrusionOk="0">
                    <a:moveTo>
                      <a:pt x="131" y="0"/>
                    </a:moveTo>
                    <a:cubicBezTo>
                      <a:pt x="130" y="0"/>
                      <a:pt x="129" y="0"/>
                      <a:pt x="128" y="0"/>
                    </a:cubicBezTo>
                    <a:cubicBezTo>
                      <a:pt x="54" y="2"/>
                      <a:pt x="0" y="60"/>
                      <a:pt x="2" y="135"/>
                    </a:cubicBezTo>
                    <a:cubicBezTo>
                      <a:pt x="5" y="206"/>
                      <a:pt x="60" y="260"/>
                      <a:pt x="130" y="260"/>
                    </a:cubicBezTo>
                    <a:cubicBezTo>
                      <a:pt x="130" y="260"/>
                      <a:pt x="130" y="260"/>
                      <a:pt x="131" y="260"/>
                    </a:cubicBezTo>
                    <a:cubicBezTo>
                      <a:pt x="202" y="260"/>
                      <a:pt x="261" y="201"/>
                      <a:pt x="261" y="129"/>
                    </a:cubicBezTo>
                    <a:cubicBezTo>
                      <a:pt x="260" y="57"/>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5" name="Google Shape;815;p25"/>
              <p:cNvSpPr/>
              <p:nvPr/>
            </p:nvSpPr>
            <p:spPr>
              <a:xfrm>
                <a:off x="4375" y="1432"/>
                <a:ext cx="63" cy="62"/>
              </a:xfrm>
              <a:custGeom>
                <a:avLst/>
                <a:gdLst/>
                <a:ahLst/>
                <a:cxnLst/>
                <a:rect l="l" t="t" r="r" b="b"/>
                <a:pathLst>
                  <a:path w="263" h="258" extrusionOk="0">
                    <a:moveTo>
                      <a:pt x="131" y="0"/>
                    </a:moveTo>
                    <a:cubicBezTo>
                      <a:pt x="58" y="0"/>
                      <a:pt x="0" y="58"/>
                      <a:pt x="1" y="131"/>
                    </a:cubicBezTo>
                    <a:cubicBezTo>
                      <a:pt x="2" y="204"/>
                      <a:pt x="58" y="258"/>
                      <a:pt x="132" y="258"/>
                    </a:cubicBezTo>
                    <a:cubicBezTo>
                      <a:pt x="133" y="258"/>
                      <a:pt x="134" y="257"/>
                      <a:pt x="134" y="257"/>
                    </a:cubicBezTo>
                    <a:cubicBezTo>
                      <a:pt x="208" y="256"/>
                      <a:pt x="263" y="198"/>
                      <a:pt x="260" y="124"/>
                    </a:cubicBezTo>
                    <a:cubicBezTo>
                      <a:pt x="258" y="54"/>
                      <a:pt x="202"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6" name="Google Shape;816;p25"/>
              <p:cNvSpPr/>
              <p:nvPr/>
            </p:nvSpPr>
            <p:spPr>
              <a:xfrm>
                <a:off x="4233" y="2313"/>
                <a:ext cx="63" cy="62"/>
              </a:xfrm>
              <a:custGeom>
                <a:avLst/>
                <a:gdLst/>
                <a:ahLst/>
                <a:cxnLst/>
                <a:rect l="l" t="t" r="r" b="b"/>
                <a:pathLst>
                  <a:path w="260" h="258" extrusionOk="0">
                    <a:moveTo>
                      <a:pt x="130" y="0"/>
                    </a:moveTo>
                    <a:cubicBezTo>
                      <a:pt x="56" y="0"/>
                      <a:pt x="0" y="56"/>
                      <a:pt x="0" y="130"/>
                    </a:cubicBezTo>
                    <a:cubicBezTo>
                      <a:pt x="1" y="201"/>
                      <a:pt x="53" y="255"/>
                      <a:pt x="125" y="257"/>
                    </a:cubicBezTo>
                    <a:cubicBezTo>
                      <a:pt x="126" y="258"/>
                      <a:pt x="128" y="258"/>
                      <a:pt x="130" y="258"/>
                    </a:cubicBezTo>
                    <a:cubicBezTo>
                      <a:pt x="203" y="258"/>
                      <a:pt x="257" y="205"/>
                      <a:pt x="259" y="132"/>
                    </a:cubicBezTo>
                    <a:cubicBezTo>
                      <a:pt x="260" y="57"/>
                      <a:pt x="205" y="0"/>
                      <a:pt x="131"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7" name="Google Shape;817;p25"/>
              <p:cNvSpPr/>
              <p:nvPr/>
            </p:nvSpPr>
            <p:spPr>
              <a:xfrm>
                <a:off x="6156" y="3041"/>
                <a:ext cx="62" cy="62"/>
              </a:xfrm>
              <a:custGeom>
                <a:avLst/>
                <a:gdLst/>
                <a:ahLst/>
                <a:cxnLst/>
                <a:rect l="l" t="t" r="r" b="b"/>
                <a:pathLst>
                  <a:path w="259" h="260" extrusionOk="0">
                    <a:moveTo>
                      <a:pt x="129" y="0"/>
                    </a:moveTo>
                    <a:cubicBezTo>
                      <a:pt x="127" y="0"/>
                      <a:pt x="126" y="0"/>
                      <a:pt x="125" y="1"/>
                    </a:cubicBezTo>
                    <a:cubicBezTo>
                      <a:pt x="54" y="3"/>
                      <a:pt x="1" y="57"/>
                      <a:pt x="0" y="128"/>
                    </a:cubicBezTo>
                    <a:cubicBezTo>
                      <a:pt x="0" y="203"/>
                      <a:pt x="56" y="260"/>
                      <a:pt x="129" y="260"/>
                    </a:cubicBezTo>
                    <a:cubicBezTo>
                      <a:pt x="129" y="260"/>
                      <a:pt x="129" y="260"/>
                      <a:pt x="129" y="260"/>
                    </a:cubicBezTo>
                    <a:cubicBezTo>
                      <a:pt x="202" y="260"/>
                      <a:pt x="259" y="201"/>
                      <a:pt x="258" y="128"/>
                    </a:cubicBezTo>
                    <a:cubicBezTo>
                      <a:pt x="257" y="56"/>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8" name="Google Shape;818;p25"/>
              <p:cNvSpPr/>
              <p:nvPr/>
            </p:nvSpPr>
            <p:spPr>
              <a:xfrm>
                <a:off x="5229" y="2313"/>
                <a:ext cx="63" cy="62"/>
              </a:xfrm>
              <a:custGeom>
                <a:avLst/>
                <a:gdLst/>
                <a:ahLst/>
                <a:cxnLst/>
                <a:rect l="l" t="t" r="r" b="b"/>
                <a:pathLst>
                  <a:path w="262" h="258" extrusionOk="0">
                    <a:moveTo>
                      <a:pt x="132" y="0"/>
                    </a:moveTo>
                    <a:cubicBezTo>
                      <a:pt x="131" y="0"/>
                      <a:pt x="130" y="0"/>
                      <a:pt x="129" y="0"/>
                    </a:cubicBezTo>
                    <a:cubicBezTo>
                      <a:pt x="56" y="1"/>
                      <a:pt x="0" y="61"/>
                      <a:pt x="2" y="134"/>
                    </a:cubicBezTo>
                    <a:cubicBezTo>
                      <a:pt x="5" y="205"/>
                      <a:pt x="60" y="258"/>
                      <a:pt x="133" y="258"/>
                    </a:cubicBezTo>
                    <a:cubicBezTo>
                      <a:pt x="135" y="258"/>
                      <a:pt x="137" y="258"/>
                      <a:pt x="139" y="258"/>
                    </a:cubicBezTo>
                    <a:cubicBezTo>
                      <a:pt x="209" y="255"/>
                      <a:pt x="262" y="199"/>
                      <a:pt x="261" y="128"/>
                    </a:cubicBezTo>
                    <a:cubicBezTo>
                      <a:pt x="261" y="55"/>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19" name="Google Shape;819;p25"/>
              <p:cNvSpPr/>
              <p:nvPr/>
            </p:nvSpPr>
            <p:spPr>
              <a:xfrm>
                <a:off x="5301" y="2313"/>
                <a:ext cx="63" cy="62"/>
              </a:xfrm>
              <a:custGeom>
                <a:avLst/>
                <a:gdLst/>
                <a:ahLst/>
                <a:cxnLst/>
                <a:rect l="l" t="t" r="r" b="b"/>
                <a:pathLst>
                  <a:path w="262" h="258" extrusionOk="0">
                    <a:moveTo>
                      <a:pt x="131" y="0"/>
                    </a:moveTo>
                    <a:cubicBezTo>
                      <a:pt x="131" y="0"/>
                      <a:pt x="131" y="0"/>
                      <a:pt x="131" y="0"/>
                    </a:cubicBezTo>
                    <a:cubicBezTo>
                      <a:pt x="60" y="0"/>
                      <a:pt x="5" y="53"/>
                      <a:pt x="3" y="124"/>
                    </a:cubicBezTo>
                    <a:cubicBezTo>
                      <a:pt x="0" y="198"/>
                      <a:pt x="54" y="256"/>
                      <a:pt x="128" y="258"/>
                    </a:cubicBezTo>
                    <a:cubicBezTo>
                      <a:pt x="129" y="258"/>
                      <a:pt x="130" y="258"/>
                      <a:pt x="131" y="258"/>
                    </a:cubicBezTo>
                    <a:cubicBezTo>
                      <a:pt x="205" y="258"/>
                      <a:pt x="261" y="203"/>
                      <a:pt x="262" y="130"/>
                    </a:cubicBezTo>
                    <a:cubicBezTo>
                      <a:pt x="262" y="58"/>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0" name="Google Shape;820;p25"/>
              <p:cNvSpPr/>
              <p:nvPr/>
            </p:nvSpPr>
            <p:spPr>
              <a:xfrm>
                <a:off x="5444" y="2313"/>
                <a:ext cx="62" cy="62"/>
              </a:xfrm>
              <a:custGeom>
                <a:avLst/>
                <a:gdLst/>
                <a:ahLst/>
                <a:cxnLst/>
                <a:rect l="l" t="t" r="r" b="b"/>
                <a:pathLst>
                  <a:path w="260" h="258" extrusionOk="0">
                    <a:moveTo>
                      <a:pt x="129" y="0"/>
                    </a:moveTo>
                    <a:cubicBezTo>
                      <a:pt x="56" y="0"/>
                      <a:pt x="1" y="54"/>
                      <a:pt x="0" y="128"/>
                    </a:cubicBezTo>
                    <a:cubicBezTo>
                      <a:pt x="0" y="201"/>
                      <a:pt x="51" y="255"/>
                      <a:pt x="123" y="257"/>
                    </a:cubicBezTo>
                    <a:cubicBezTo>
                      <a:pt x="125" y="258"/>
                      <a:pt x="127" y="258"/>
                      <a:pt x="129" y="258"/>
                    </a:cubicBezTo>
                    <a:cubicBezTo>
                      <a:pt x="201" y="258"/>
                      <a:pt x="256" y="206"/>
                      <a:pt x="258" y="133"/>
                    </a:cubicBezTo>
                    <a:cubicBezTo>
                      <a:pt x="260" y="59"/>
                      <a:pt x="205"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1" name="Google Shape;821;p25"/>
              <p:cNvSpPr/>
              <p:nvPr/>
            </p:nvSpPr>
            <p:spPr>
              <a:xfrm>
                <a:off x="4375" y="1211"/>
                <a:ext cx="63" cy="64"/>
              </a:xfrm>
              <a:custGeom>
                <a:avLst/>
                <a:gdLst/>
                <a:ahLst/>
                <a:cxnLst/>
                <a:rect l="l" t="t" r="r" b="b"/>
                <a:pathLst>
                  <a:path w="259" h="263" extrusionOk="0">
                    <a:moveTo>
                      <a:pt x="130" y="0"/>
                    </a:moveTo>
                    <a:cubicBezTo>
                      <a:pt x="60" y="0"/>
                      <a:pt x="0" y="61"/>
                      <a:pt x="0" y="131"/>
                    </a:cubicBezTo>
                    <a:cubicBezTo>
                      <a:pt x="0" y="201"/>
                      <a:pt x="61" y="263"/>
                      <a:pt x="130" y="263"/>
                    </a:cubicBezTo>
                    <a:cubicBezTo>
                      <a:pt x="201" y="263"/>
                      <a:pt x="259" y="204"/>
                      <a:pt x="259" y="131"/>
                    </a:cubicBezTo>
                    <a:cubicBezTo>
                      <a:pt x="259" y="59"/>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2" name="Google Shape;822;p25"/>
              <p:cNvSpPr/>
              <p:nvPr/>
            </p:nvSpPr>
            <p:spPr>
              <a:xfrm>
                <a:off x="5586" y="2312"/>
                <a:ext cx="62" cy="63"/>
              </a:xfrm>
              <a:custGeom>
                <a:avLst/>
                <a:gdLst/>
                <a:ahLst/>
                <a:cxnLst/>
                <a:rect l="l" t="t" r="r" b="b"/>
                <a:pathLst>
                  <a:path w="260" h="259" extrusionOk="0">
                    <a:moveTo>
                      <a:pt x="130" y="0"/>
                    </a:moveTo>
                    <a:cubicBezTo>
                      <a:pt x="129" y="0"/>
                      <a:pt x="127" y="0"/>
                      <a:pt x="125" y="1"/>
                    </a:cubicBezTo>
                    <a:cubicBezTo>
                      <a:pt x="55" y="3"/>
                      <a:pt x="1" y="59"/>
                      <a:pt x="1" y="129"/>
                    </a:cubicBezTo>
                    <a:cubicBezTo>
                      <a:pt x="0" y="203"/>
                      <a:pt x="56" y="259"/>
                      <a:pt x="130" y="259"/>
                    </a:cubicBezTo>
                    <a:cubicBezTo>
                      <a:pt x="131" y="259"/>
                      <a:pt x="131" y="259"/>
                      <a:pt x="131" y="259"/>
                    </a:cubicBezTo>
                    <a:cubicBezTo>
                      <a:pt x="206" y="258"/>
                      <a:pt x="260" y="202"/>
                      <a:pt x="259" y="127"/>
                    </a:cubicBezTo>
                    <a:cubicBezTo>
                      <a:pt x="257" y="54"/>
                      <a:pt x="202"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3" name="Google Shape;823;p25"/>
              <p:cNvSpPr/>
              <p:nvPr/>
            </p:nvSpPr>
            <p:spPr>
              <a:xfrm>
                <a:off x="2524" y="3120"/>
                <a:ext cx="62" cy="62"/>
              </a:xfrm>
              <a:custGeom>
                <a:avLst/>
                <a:gdLst/>
                <a:ahLst/>
                <a:cxnLst/>
                <a:rect l="l" t="t" r="r" b="b"/>
                <a:pathLst>
                  <a:path w="261" h="258" extrusionOk="0">
                    <a:moveTo>
                      <a:pt x="131" y="0"/>
                    </a:moveTo>
                    <a:cubicBezTo>
                      <a:pt x="131" y="0"/>
                      <a:pt x="130" y="0"/>
                      <a:pt x="130" y="0"/>
                    </a:cubicBezTo>
                    <a:cubicBezTo>
                      <a:pt x="58" y="1"/>
                      <a:pt x="4" y="53"/>
                      <a:pt x="2" y="124"/>
                    </a:cubicBezTo>
                    <a:cubicBezTo>
                      <a:pt x="0" y="198"/>
                      <a:pt x="55" y="257"/>
                      <a:pt x="128" y="258"/>
                    </a:cubicBezTo>
                    <a:cubicBezTo>
                      <a:pt x="129" y="258"/>
                      <a:pt x="130" y="258"/>
                      <a:pt x="130" y="258"/>
                    </a:cubicBezTo>
                    <a:cubicBezTo>
                      <a:pt x="204" y="258"/>
                      <a:pt x="259" y="204"/>
                      <a:pt x="260" y="129"/>
                    </a:cubicBezTo>
                    <a:cubicBezTo>
                      <a:pt x="261" y="55"/>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4" name="Google Shape;824;p25"/>
              <p:cNvSpPr/>
              <p:nvPr/>
            </p:nvSpPr>
            <p:spPr>
              <a:xfrm>
                <a:off x="2595" y="3120"/>
                <a:ext cx="63" cy="62"/>
              </a:xfrm>
              <a:custGeom>
                <a:avLst/>
                <a:gdLst/>
                <a:ahLst/>
                <a:cxnLst/>
                <a:rect l="l" t="t" r="r" b="b"/>
                <a:pathLst>
                  <a:path w="263" h="258" extrusionOk="0">
                    <a:moveTo>
                      <a:pt x="130" y="0"/>
                    </a:moveTo>
                    <a:cubicBezTo>
                      <a:pt x="56" y="0"/>
                      <a:pt x="0" y="56"/>
                      <a:pt x="0" y="130"/>
                    </a:cubicBezTo>
                    <a:cubicBezTo>
                      <a:pt x="0" y="199"/>
                      <a:pt x="56" y="256"/>
                      <a:pt x="126" y="258"/>
                    </a:cubicBezTo>
                    <a:cubicBezTo>
                      <a:pt x="127" y="258"/>
                      <a:pt x="128" y="258"/>
                      <a:pt x="130" y="258"/>
                    </a:cubicBezTo>
                    <a:cubicBezTo>
                      <a:pt x="201" y="258"/>
                      <a:pt x="260" y="202"/>
                      <a:pt x="261" y="131"/>
                    </a:cubicBezTo>
                    <a:cubicBezTo>
                      <a:pt x="263" y="59"/>
                      <a:pt x="206" y="1"/>
                      <a:pt x="131"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5" name="Google Shape;825;p25"/>
              <p:cNvSpPr/>
              <p:nvPr/>
            </p:nvSpPr>
            <p:spPr>
              <a:xfrm>
                <a:off x="2381" y="2386"/>
                <a:ext cx="63" cy="62"/>
              </a:xfrm>
              <a:custGeom>
                <a:avLst/>
                <a:gdLst/>
                <a:ahLst/>
                <a:cxnLst/>
                <a:rect l="l" t="t" r="r" b="b"/>
                <a:pathLst>
                  <a:path w="261" h="260" extrusionOk="0">
                    <a:moveTo>
                      <a:pt x="131" y="0"/>
                    </a:moveTo>
                    <a:cubicBezTo>
                      <a:pt x="130" y="0"/>
                      <a:pt x="129" y="0"/>
                      <a:pt x="128" y="0"/>
                    </a:cubicBezTo>
                    <a:cubicBezTo>
                      <a:pt x="55" y="2"/>
                      <a:pt x="0" y="61"/>
                      <a:pt x="2" y="136"/>
                    </a:cubicBezTo>
                    <a:cubicBezTo>
                      <a:pt x="4" y="206"/>
                      <a:pt x="59" y="260"/>
                      <a:pt x="130" y="260"/>
                    </a:cubicBezTo>
                    <a:cubicBezTo>
                      <a:pt x="130" y="260"/>
                      <a:pt x="131" y="260"/>
                      <a:pt x="131" y="260"/>
                    </a:cubicBezTo>
                    <a:cubicBezTo>
                      <a:pt x="204" y="260"/>
                      <a:pt x="261" y="203"/>
                      <a:pt x="260" y="130"/>
                    </a:cubicBezTo>
                    <a:cubicBezTo>
                      <a:pt x="260" y="58"/>
                      <a:pt x="20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6" name="Google Shape;826;p25"/>
              <p:cNvSpPr/>
              <p:nvPr/>
            </p:nvSpPr>
            <p:spPr>
              <a:xfrm>
                <a:off x="3520" y="1872"/>
                <a:ext cx="63" cy="62"/>
              </a:xfrm>
              <a:custGeom>
                <a:avLst/>
                <a:gdLst/>
                <a:ahLst/>
                <a:cxnLst/>
                <a:rect l="l" t="t" r="r" b="b"/>
                <a:pathLst>
                  <a:path w="262" h="258" extrusionOk="0">
                    <a:moveTo>
                      <a:pt x="132" y="0"/>
                    </a:moveTo>
                    <a:cubicBezTo>
                      <a:pt x="132" y="0"/>
                      <a:pt x="131" y="0"/>
                      <a:pt x="131" y="0"/>
                    </a:cubicBezTo>
                    <a:cubicBezTo>
                      <a:pt x="57" y="1"/>
                      <a:pt x="0" y="60"/>
                      <a:pt x="2" y="132"/>
                    </a:cubicBezTo>
                    <a:cubicBezTo>
                      <a:pt x="4" y="205"/>
                      <a:pt x="59" y="258"/>
                      <a:pt x="133" y="258"/>
                    </a:cubicBezTo>
                    <a:cubicBezTo>
                      <a:pt x="134" y="258"/>
                      <a:pt x="135" y="258"/>
                      <a:pt x="137" y="258"/>
                    </a:cubicBezTo>
                    <a:cubicBezTo>
                      <a:pt x="207" y="256"/>
                      <a:pt x="261" y="201"/>
                      <a:pt x="262" y="130"/>
                    </a:cubicBezTo>
                    <a:cubicBezTo>
                      <a:pt x="262" y="57"/>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7" name="Google Shape;827;p25"/>
              <p:cNvSpPr/>
              <p:nvPr/>
            </p:nvSpPr>
            <p:spPr>
              <a:xfrm>
                <a:off x="2524" y="2386"/>
                <a:ext cx="62" cy="62"/>
              </a:xfrm>
              <a:custGeom>
                <a:avLst/>
                <a:gdLst/>
                <a:ahLst/>
                <a:cxnLst/>
                <a:rect l="l" t="t" r="r" b="b"/>
                <a:pathLst>
                  <a:path w="260" h="260" extrusionOk="0">
                    <a:moveTo>
                      <a:pt x="130" y="0"/>
                    </a:moveTo>
                    <a:cubicBezTo>
                      <a:pt x="58" y="0"/>
                      <a:pt x="0" y="59"/>
                      <a:pt x="1" y="132"/>
                    </a:cubicBezTo>
                    <a:cubicBezTo>
                      <a:pt x="1" y="202"/>
                      <a:pt x="56" y="258"/>
                      <a:pt x="126" y="260"/>
                    </a:cubicBezTo>
                    <a:cubicBezTo>
                      <a:pt x="127" y="260"/>
                      <a:pt x="129" y="260"/>
                      <a:pt x="130" y="260"/>
                    </a:cubicBezTo>
                    <a:cubicBezTo>
                      <a:pt x="202" y="260"/>
                      <a:pt x="258" y="206"/>
                      <a:pt x="259" y="133"/>
                    </a:cubicBezTo>
                    <a:cubicBezTo>
                      <a:pt x="260" y="59"/>
                      <a:pt x="204" y="1"/>
                      <a:pt x="131"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8" name="Google Shape;828;p25"/>
              <p:cNvSpPr/>
              <p:nvPr/>
            </p:nvSpPr>
            <p:spPr>
              <a:xfrm>
                <a:off x="3592" y="1872"/>
                <a:ext cx="63" cy="62"/>
              </a:xfrm>
              <a:custGeom>
                <a:avLst/>
                <a:gdLst/>
                <a:ahLst/>
                <a:cxnLst/>
                <a:rect l="l" t="t" r="r" b="b"/>
                <a:pathLst>
                  <a:path w="262" h="258" extrusionOk="0">
                    <a:moveTo>
                      <a:pt x="129" y="0"/>
                    </a:moveTo>
                    <a:cubicBezTo>
                      <a:pt x="127" y="0"/>
                      <a:pt x="125" y="0"/>
                      <a:pt x="123" y="0"/>
                    </a:cubicBezTo>
                    <a:cubicBezTo>
                      <a:pt x="52" y="3"/>
                      <a:pt x="0" y="58"/>
                      <a:pt x="0" y="130"/>
                    </a:cubicBezTo>
                    <a:cubicBezTo>
                      <a:pt x="0" y="204"/>
                      <a:pt x="55" y="258"/>
                      <a:pt x="129" y="258"/>
                    </a:cubicBezTo>
                    <a:cubicBezTo>
                      <a:pt x="130" y="258"/>
                      <a:pt x="131" y="258"/>
                      <a:pt x="132" y="258"/>
                    </a:cubicBezTo>
                    <a:cubicBezTo>
                      <a:pt x="207" y="256"/>
                      <a:pt x="262" y="199"/>
                      <a:pt x="259" y="125"/>
                    </a:cubicBezTo>
                    <a:cubicBezTo>
                      <a:pt x="257" y="54"/>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29" name="Google Shape;829;p25"/>
              <p:cNvSpPr/>
              <p:nvPr/>
            </p:nvSpPr>
            <p:spPr>
              <a:xfrm>
                <a:off x="2666" y="2386"/>
                <a:ext cx="63" cy="62"/>
              </a:xfrm>
              <a:custGeom>
                <a:avLst/>
                <a:gdLst/>
                <a:ahLst/>
                <a:cxnLst/>
                <a:rect l="l" t="t" r="r" b="b"/>
                <a:pathLst>
                  <a:path w="263" h="260" extrusionOk="0">
                    <a:moveTo>
                      <a:pt x="133" y="0"/>
                    </a:moveTo>
                    <a:cubicBezTo>
                      <a:pt x="132" y="0"/>
                      <a:pt x="131" y="0"/>
                      <a:pt x="130" y="0"/>
                    </a:cubicBezTo>
                    <a:cubicBezTo>
                      <a:pt x="59" y="2"/>
                      <a:pt x="0" y="64"/>
                      <a:pt x="2" y="135"/>
                    </a:cubicBezTo>
                    <a:cubicBezTo>
                      <a:pt x="4" y="206"/>
                      <a:pt x="62" y="260"/>
                      <a:pt x="133" y="260"/>
                    </a:cubicBezTo>
                    <a:cubicBezTo>
                      <a:pt x="135" y="260"/>
                      <a:pt x="137" y="260"/>
                      <a:pt x="139" y="260"/>
                    </a:cubicBezTo>
                    <a:cubicBezTo>
                      <a:pt x="210" y="257"/>
                      <a:pt x="263" y="201"/>
                      <a:pt x="263" y="130"/>
                    </a:cubicBezTo>
                    <a:cubicBezTo>
                      <a:pt x="262" y="59"/>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0" name="Google Shape;830;p25"/>
              <p:cNvSpPr/>
              <p:nvPr/>
            </p:nvSpPr>
            <p:spPr>
              <a:xfrm>
                <a:off x="4589" y="1652"/>
                <a:ext cx="63" cy="63"/>
              </a:xfrm>
              <a:custGeom>
                <a:avLst/>
                <a:gdLst/>
                <a:ahLst/>
                <a:cxnLst/>
                <a:rect l="l" t="t" r="r" b="b"/>
                <a:pathLst>
                  <a:path w="260" h="263" extrusionOk="0">
                    <a:moveTo>
                      <a:pt x="129" y="0"/>
                    </a:moveTo>
                    <a:cubicBezTo>
                      <a:pt x="59" y="0"/>
                      <a:pt x="0" y="60"/>
                      <a:pt x="1" y="133"/>
                    </a:cubicBezTo>
                    <a:cubicBezTo>
                      <a:pt x="2" y="205"/>
                      <a:pt x="59" y="263"/>
                      <a:pt x="129" y="263"/>
                    </a:cubicBezTo>
                    <a:cubicBezTo>
                      <a:pt x="130" y="263"/>
                      <a:pt x="132" y="263"/>
                      <a:pt x="133" y="263"/>
                    </a:cubicBezTo>
                    <a:cubicBezTo>
                      <a:pt x="202" y="261"/>
                      <a:pt x="258" y="204"/>
                      <a:pt x="259" y="134"/>
                    </a:cubicBezTo>
                    <a:cubicBezTo>
                      <a:pt x="260" y="61"/>
                      <a:pt x="201" y="0"/>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1" name="Google Shape;831;p25"/>
              <p:cNvSpPr/>
              <p:nvPr/>
            </p:nvSpPr>
            <p:spPr>
              <a:xfrm>
                <a:off x="5799" y="3120"/>
                <a:ext cx="63" cy="62"/>
              </a:xfrm>
              <a:custGeom>
                <a:avLst/>
                <a:gdLst/>
                <a:ahLst/>
                <a:cxnLst/>
                <a:rect l="l" t="t" r="r" b="b"/>
                <a:pathLst>
                  <a:path w="263" h="258" extrusionOk="0">
                    <a:moveTo>
                      <a:pt x="132" y="0"/>
                    </a:moveTo>
                    <a:cubicBezTo>
                      <a:pt x="60" y="0"/>
                      <a:pt x="6" y="51"/>
                      <a:pt x="3" y="122"/>
                    </a:cubicBezTo>
                    <a:cubicBezTo>
                      <a:pt x="0" y="198"/>
                      <a:pt x="53" y="256"/>
                      <a:pt x="127" y="258"/>
                    </a:cubicBezTo>
                    <a:cubicBezTo>
                      <a:pt x="129" y="258"/>
                      <a:pt x="130" y="258"/>
                      <a:pt x="132" y="258"/>
                    </a:cubicBezTo>
                    <a:cubicBezTo>
                      <a:pt x="204" y="258"/>
                      <a:pt x="260" y="203"/>
                      <a:pt x="261" y="131"/>
                    </a:cubicBezTo>
                    <a:cubicBezTo>
                      <a:pt x="263" y="57"/>
                      <a:pt x="207" y="0"/>
                      <a:pt x="133"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2" name="Google Shape;832;p25"/>
              <p:cNvSpPr/>
              <p:nvPr/>
            </p:nvSpPr>
            <p:spPr>
              <a:xfrm>
                <a:off x="3735" y="1211"/>
                <a:ext cx="62" cy="64"/>
              </a:xfrm>
              <a:custGeom>
                <a:avLst/>
                <a:gdLst/>
                <a:ahLst/>
                <a:cxnLst/>
                <a:rect l="l" t="t" r="r" b="b"/>
                <a:pathLst>
                  <a:path w="261" h="263" extrusionOk="0">
                    <a:moveTo>
                      <a:pt x="129" y="0"/>
                    </a:moveTo>
                    <a:cubicBezTo>
                      <a:pt x="60" y="0"/>
                      <a:pt x="1" y="59"/>
                      <a:pt x="0" y="130"/>
                    </a:cubicBezTo>
                    <a:cubicBezTo>
                      <a:pt x="0" y="200"/>
                      <a:pt x="53" y="258"/>
                      <a:pt x="122" y="263"/>
                    </a:cubicBezTo>
                    <a:cubicBezTo>
                      <a:pt x="125" y="263"/>
                      <a:pt x="127" y="263"/>
                      <a:pt x="130" y="263"/>
                    </a:cubicBezTo>
                    <a:cubicBezTo>
                      <a:pt x="197" y="263"/>
                      <a:pt x="256" y="206"/>
                      <a:pt x="258" y="137"/>
                    </a:cubicBezTo>
                    <a:cubicBezTo>
                      <a:pt x="261" y="64"/>
                      <a:pt x="204" y="2"/>
                      <a:pt x="133" y="0"/>
                    </a:cubicBezTo>
                    <a:cubicBezTo>
                      <a:pt x="132"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3" name="Google Shape;833;p25"/>
              <p:cNvSpPr/>
              <p:nvPr/>
            </p:nvSpPr>
            <p:spPr>
              <a:xfrm>
                <a:off x="2524" y="3193"/>
                <a:ext cx="63" cy="62"/>
              </a:xfrm>
              <a:custGeom>
                <a:avLst/>
                <a:gdLst/>
                <a:ahLst/>
                <a:cxnLst/>
                <a:rect l="l" t="t" r="r" b="b"/>
                <a:pathLst>
                  <a:path w="261" h="258" extrusionOk="0">
                    <a:moveTo>
                      <a:pt x="131" y="0"/>
                    </a:moveTo>
                    <a:cubicBezTo>
                      <a:pt x="57" y="0"/>
                      <a:pt x="2" y="55"/>
                      <a:pt x="1" y="129"/>
                    </a:cubicBezTo>
                    <a:cubicBezTo>
                      <a:pt x="0" y="203"/>
                      <a:pt x="56" y="258"/>
                      <a:pt x="130" y="258"/>
                    </a:cubicBezTo>
                    <a:cubicBezTo>
                      <a:pt x="131" y="258"/>
                      <a:pt x="131" y="258"/>
                      <a:pt x="132" y="258"/>
                    </a:cubicBezTo>
                    <a:cubicBezTo>
                      <a:pt x="204" y="257"/>
                      <a:pt x="257" y="205"/>
                      <a:pt x="259" y="134"/>
                    </a:cubicBezTo>
                    <a:cubicBezTo>
                      <a:pt x="261" y="58"/>
                      <a:pt x="207" y="1"/>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4" name="Google Shape;834;p25"/>
              <p:cNvSpPr/>
              <p:nvPr/>
            </p:nvSpPr>
            <p:spPr>
              <a:xfrm>
                <a:off x="4375" y="1652"/>
                <a:ext cx="63" cy="63"/>
              </a:xfrm>
              <a:custGeom>
                <a:avLst/>
                <a:gdLst/>
                <a:ahLst/>
                <a:cxnLst/>
                <a:rect l="l" t="t" r="r" b="b"/>
                <a:pathLst>
                  <a:path w="263" h="263" extrusionOk="0">
                    <a:moveTo>
                      <a:pt x="131" y="0"/>
                    </a:moveTo>
                    <a:cubicBezTo>
                      <a:pt x="131" y="0"/>
                      <a:pt x="131" y="0"/>
                      <a:pt x="131" y="0"/>
                    </a:cubicBezTo>
                    <a:cubicBezTo>
                      <a:pt x="61" y="0"/>
                      <a:pt x="0" y="63"/>
                      <a:pt x="1" y="133"/>
                    </a:cubicBezTo>
                    <a:cubicBezTo>
                      <a:pt x="2" y="203"/>
                      <a:pt x="63" y="263"/>
                      <a:pt x="131" y="263"/>
                    </a:cubicBezTo>
                    <a:cubicBezTo>
                      <a:pt x="132" y="263"/>
                      <a:pt x="134" y="263"/>
                      <a:pt x="135" y="263"/>
                    </a:cubicBezTo>
                    <a:cubicBezTo>
                      <a:pt x="207" y="261"/>
                      <a:pt x="263" y="199"/>
                      <a:pt x="260" y="126"/>
                    </a:cubicBezTo>
                    <a:cubicBezTo>
                      <a:pt x="258" y="58"/>
                      <a:pt x="198"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5" name="Google Shape;835;p25"/>
              <p:cNvSpPr/>
              <p:nvPr/>
            </p:nvSpPr>
            <p:spPr>
              <a:xfrm>
                <a:off x="3948" y="2386"/>
                <a:ext cx="63" cy="62"/>
              </a:xfrm>
              <a:custGeom>
                <a:avLst/>
                <a:gdLst/>
                <a:ahLst/>
                <a:cxnLst/>
                <a:rect l="l" t="t" r="r" b="b"/>
                <a:pathLst>
                  <a:path w="264" h="260" extrusionOk="0">
                    <a:moveTo>
                      <a:pt x="131" y="0"/>
                    </a:moveTo>
                    <a:cubicBezTo>
                      <a:pt x="60" y="0"/>
                      <a:pt x="1" y="59"/>
                      <a:pt x="1" y="130"/>
                    </a:cubicBezTo>
                    <a:cubicBezTo>
                      <a:pt x="0" y="201"/>
                      <a:pt x="53" y="257"/>
                      <a:pt x="124" y="260"/>
                    </a:cubicBezTo>
                    <a:cubicBezTo>
                      <a:pt x="126" y="260"/>
                      <a:pt x="128" y="260"/>
                      <a:pt x="130" y="260"/>
                    </a:cubicBezTo>
                    <a:cubicBezTo>
                      <a:pt x="201" y="260"/>
                      <a:pt x="259" y="206"/>
                      <a:pt x="261" y="136"/>
                    </a:cubicBezTo>
                    <a:cubicBezTo>
                      <a:pt x="264" y="65"/>
                      <a:pt x="204"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6" name="Google Shape;836;p25"/>
              <p:cNvSpPr/>
              <p:nvPr/>
            </p:nvSpPr>
            <p:spPr>
              <a:xfrm>
                <a:off x="3876" y="1872"/>
                <a:ext cx="63" cy="62"/>
              </a:xfrm>
              <a:custGeom>
                <a:avLst/>
                <a:gdLst/>
                <a:ahLst/>
                <a:cxnLst/>
                <a:rect l="l" t="t" r="r" b="b"/>
                <a:pathLst>
                  <a:path w="262" h="258" extrusionOk="0">
                    <a:moveTo>
                      <a:pt x="133" y="0"/>
                    </a:moveTo>
                    <a:cubicBezTo>
                      <a:pt x="132" y="0"/>
                      <a:pt x="130" y="0"/>
                      <a:pt x="129" y="0"/>
                    </a:cubicBezTo>
                    <a:cubicBezTo>
                      <a:pt x="56" y="2"/>
                      <a:pt x="0" y="61"/>
                      <a:pt x="3" y="135"/>
                    </a:cubicBezTo>
                    <a:cubicBezTo>
                      <a:pt x="5" y="206"/>
                      <a:pt x="61" y="258"/>
                      <a:pt x="133" y="258"/>
                    </a:cubicBezTo>
                    <a:cubicBezTo>
                      <a:pt x="135" y="258"/>
                      <a:pt x="138" y="258"/>
                      <a:pt x="140" y="258"/>
                    </a:cubicBezTo>
                    <a:cubicBezTo>
                      <a:pt x="211" y="255"/>
                      <a:pt x="262" y="200"/>
                      <a:pt x="261" y="128"/>
                    </a:cubicBezTo>
                    <a:cubicBezTo>
                      <a:pt x="261" y="55"/>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7" name="Google Shape;837;p25"/>
              <p:cNvSpPr/>
              <p:nvPr/>
            </p:nvSpPr>
            <p:spPr>
              <a:xfrm>
                <a:off x="4090" y="2386"/>
                <a:ext cx="63" cy="62"/>
              </a:xfrm>
              <a:custGeom>
                <a:avLst/>
                <a:gdLst/>
                <a:ahLst/>
                <a:cxnLst/>
                <a:rect l="l" t="t" r="r" b="b"/>
                <a:pathLst>
                  <a:path w="261" h="260" extrusionOk="0">
                    <a:moveTo>
                      <a:pt x="130" y="0"/>
                    </a:moveTo>
                    <a:cubicBezTo>
                      <a:pt x="59" y="0"/>
                      <a:pt x="3" y="55"/>
                      <a:pt x="2" y="128"/>
                    </a:cubicBezTo>
                    <a:cubicBezTo>
                      <a:pt x="0" y="203"/>
                      <a:pt x="56" y="260"/>
                      <a:pt x="130" y="260"/>
                    </a:cubicBezTo>
                    <a:cubicBezTo>
                      <a:pt x="130" y="260"/>
                      <a:pt x="130" y="260"/>
                      <a:pt x="131" y="260"/>
                    </a:cubicBezTo>
                    <a:cubicBezTo>
                      <a:pt x="204" y="260"/>
                      <a:pt x="261" y="203"/>
                      <a:pt x="260" y="129"/>
                    </a:cubicBezTo>
                    <a:cubicBezTo>
                      <a:pt x="259" y="59"/>
                      <a:pt x="204" y="3"/>
                      <a:pt x="135"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8" name="Google Shape;838;p25"/>
              <p:cNvSpPr/>
              <p:nvPr/>
            </p:nvSpPr>
            <p:spPr>
              <a:xfrm>
                <a:off x="3947" y="1872"/>
                <a:ext cx="64" cy="62"/>
              </a:xfrm>
              <a:custGeom>
                <a:avLst/>
                <a:gdLst/>
                <a:ahLst/>
                <a:cxnLst/>
                <a:rect l="l" t="t" r="r" b="b"/>
                <a:pathLst>
                  <a:path w="264" h="258" extrusionOk="0">
                    <a:moveTo>
                      <a:pt x="132" y="0"/>
                    </a:moveTo>
                    <a:cubicBezTo>
                      <a:pt x="132" y="0"/>
                      <a:pt x="131" y="0"/>
                      <a:pt x="130" y="0"/>
                    </a:cubicBezTo>
                    <a:cubicBezTo>
                      <a:pt x="57" y="2"/>
                      <a:pt x="0" y="62"/>
                      <a:pt x="3" y="135"/>
                    </a:cubicBezTo>
                    <a:cubicBezTo>
                      <a:pt x="6" y="205"/>
                      <a:pt x="61" y="258"/>
                      <a:pt x="132" y="258"/>
                    </a:cubicBezTo>
                    <a:cubicBezTo>
                      <a:pt x="132" y="258"/>
                      <a:pt x="132" y="258"/>
                      <a:pt x="132" y="258"/>
                    </a:cubicBezTo>
                    <a:cubicBezTo>
                      <a:pt x="207" y="258"/>
                      <a:pt x="264" y="201"/>
                      <a:pt x="263" y="128"/>
                    </a:cubicBezTo>
                    <a:cubicBezTo>
                      <a:pt x="263" y="56"/>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39" name="Google Shape;839;p25"/>
              <p:cNvSpPr/>
              <p:nvPr/>
            </p:nvSpPr>
            <p:spPr>
              <a:xfrm>
                <a:off x="4233" y="2386"/>
                <a:ext cx="62" cy="62"/>
              </a:xfrm>
              <a:custGeom>
                <a:avLst/>
                <a:gdLst/>
                <a:ahLst/>
                <a:cxnLst/>
                <a:rect l="l" t="t" r="r" b="b"/>
                <a:pathLst>
                  <a:path w="259" h="260" extrusionOk="0">
                    <a:moveTo>
                      <a:pt x="130" y="0"/>
                    </a:moveTo>
                    <a:cubicBezTo>
                      <a:pt x="59" y="0"/>
                      <a:pt x="1" y="57"/>
                      <a:pt x="0" y="129"/>
                    </a:cubicBezTo>
                    <a:cubicBezTo>
                      <a:pt x="0" y="203"/>
                      <a:pt x="56" y="260"/>
                      <a:pt x="130" y="260"/>
                    </a:cubicBezTo>
                    <a:cubicBezTo>
                      <a:pt x="130" y="260"/>
                      <a:pt x="130" y="260"/>
                      <a:pt x="130" y="260"/>
                    </a:cubicBezTo>
                    <a:cubicBezTo>
                      <a:pt x="204" y="260"/>
                      <a:pt x="259" y="203"/>
                      <a:pt x="258" y="128"/>
                    </a:cubicBezTo>
                    <a:cubicBezTo>
                      <a:pt x="257" y="58"/>
                      <a:pt x="203"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0" name="Google Shape;840;p25"/>
              <p:cNvSpPr/>
              <p:nvPr/>
            </p:nvSpPr>
            <p:spPr>
              <a:xfrm>
                <a:off x="5087" y="1726"/>
                <a:ext cx="63" cy="62"/>
              </a:xfrm>
              <a:custGeom>
                <a:avLst/>
                <a:gdLst/>
                <a:ahLst/>
                <a:cxnLst/>
                <a:rect l="l" t="t" r="r" b="b"/>
                <a:pathLst>
                  <a:path w="262" h="259" extrusionOk="0">
                    <a:moveTo>
                      <a:pt x="131" y="0"/>
                    </a:moveTo>
                    <a:cubicBezTo>
                      <a:pt x="58" y="0"/>
                      <a:pt x="3" y="54"/>
                      <a:pt x="2" y="127"/>
                    </a:cubicBezTo>
                    <a:cubicBezTo>
                      <a:pt x="0" y="200"/>
                      <a:pt x="58" y="259"/>
                      <a:pt x="131" y="259"/>
                    </a:cubicBezTo>
                    <a:cubicBezTo>
                      <a:pt x="131" y="259"/>
                      <a:pt x="131" y="259"/>
                      <a:pt x="131" y="259"/>
                    </a:cubicBezTo>
                    <a:cubicBezTo>
                      <a:pt x="201" y="259"/>
                      <a:pt x="257" y="205"/>
                      <a:pt x="260" y="135"/>
                    </a:cubicBezTo>
                    <a:cubicBezTo>
                      <a:pt x="262" y="59"/>
                      <a:pt x="209" y="2"/>
                      <a:pt x="135"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1" name="Google Shape;841;p25"/>
              <p:cNvSpPr/>
              <p:nvPr/>
            </p:nvSpPr>
            <p:spPr>
              <a:xfrm>
                <a:off x="2168" y="1211"/>
                <a:ext cx="62" cy="64"/>
              </a:xfrm>
              <a:custGeom>
                <a:avLst/>
                <a:gdLst/>
                <a:ahLst/>
                <a:cxnLst/>
                <a:rect l="l" t="t" r="r" b="b"/>
                <a:pathLst>
                  <a:path w="260" h="263" extrusionOk="0">
                    <a:moveTo>
                      <a:pt x="130" y="0"/>
                    </a:moveTo>
                    <a:cubicBezTo>
                      <a:pt x="130" y="0"/>
                      <a:pt x="130" y="0"/>
                      <a:pt x="130" y="0"/>
                    </a:cubicBezTo>
                    <a:cubicBezTo>
                      <a:pt x="63" y="0"/>
                      <a:pt x="0" y="61"/>
                      <a:pt x="1" y="125"/>
                    </a:cubicBezTo>
                    <a:cubicBezTo>
                      <a:pt x="2" y="198"/>
                      <a:pt x="61" y="261"/>
                      <a:pt x="128" y="263"/>
                    </a:cubicBezTo>
                    <a:cubicBezTo>
                      <a:pt x="129" y="263"/>
                      <a:pt x="130" y="263"/>
                      <a:pt x="131" y="263"/>
                    </a:cubicBezTo>
                    <a:cubicBezTo>
                      <a:pt x="201" y="263"/>
                      <a:pt x="259" y="204"/>
                      <a:pt x="259" y="132"/>
                    </a:cubicBezTo>
                    <a:cubicBezTo>
                      <a:pt x="260" y="60"/>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2" name="Google Shape;842;p25"/>
              <p:cNvSpPr/>
              <p:nvPr/>
            </p:nvSpPr>
            <p:spPr>
              <a:xfrm>
                <a:off x="4233" y="1872"/>
                <a:ext cx="62" cy="62"/>
              </a:xfrm>
              <a:custGeom>
                <a:avLst/>
                <a:gdLst/>
                <a:ahLst/>
                <a:cxnLst/>
                <a:rect l="l" t="t" r="r" b="b"/>
                <a:pathLst>
                  <a:path w="260" h="258" extrusionOk="0">
                    <a:moveTo>
                      <a:pt x="131" y="0"/>
                    </a:moveTo>
                    <a:cubicBezTo>
                      <a:pt x="130" y="0"/>
                      <a:pt x="130" y="0"/>
                      <a:pt x="130" y="0"/>
                    </a:cubicBezTo>
                    <a:cubicBezTo>
                      <a:pt x="56" y="1"/>
                      <a:pt x="0" y="57"/>
                      <a:pt x="2" y="132"/>
                    </a:cubicBezTo>
                    <a:cubicBezTo>
                      <a:pt x="3" y="204"/>
                      <a:pt x="55" y="256"/>
                      <a:pt x="127" y="258"/>
                    </a:cubicBezTo>
                    <a:cubicBezTo>
                      <a:pt x="129" y="258"/>
                      <a:pt x="130" y="258"/>
                      <a:pt x="131" y="258"/>
                    </a:cubicBezTo>
                    <a:cubicBezTo>
                      <a:pt x="205" y="258"/>
                      <a:pt x="259" y="205"/>
                      <a:pt x="260" y="131"/>
                    </a:cubicBezTo>
                    <a:cubicBezTo>
                      <a:pt x="260" y="56"/>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3" name="Google Shape;843;p25"/>
              <p:cNvSpPr/>
              <p:nvPr/>
            </p:nvSpPr>
            <p:spPr>
              <a:xfrm>
                <a:off x="5514" y="2386"/>
                <a:ext cx="64" cy="62"/>
              </a:xfrm>
              <a:custGeom>
                <a:avLst/>
                <a:gdLst/>
                <a:ahLst/>
                <a:cxnLst/>
                <a:rect l="l" t="t" r="r" b="b"/>
                <a:pathLst>
                  <a:path w="267" h="260" extrusionOk="0">
                    <a:moveTo>
                      <a:pt x="133" y="0"/>
                    </a:moveTo>
                    <a:cubicBezTo>
                      <a:pt x="64" y="0"/>
                      <a:pt x="1" y="62"/>
                      <a:pt x="1" y="131"/>
                    </a:cubicBezTo>
                    <a:cubicBezTo>
                      <a:pt x="0" y="199"/>
                      <a:pt x="58" y="258"/>
                      <a:pt x="126" y="260"/>
                    </a:cubicBezTo>
                    <a:cubicBezTo>
                      <a:pt x="127" y="260"/>
                      <a:pt x="128" y="260"/>
                      <a:pt x="128" y="260"/>
                    </a:cubicBezTo>
                    <a:cubicBezTo>
                      <a:pt x="197" y="260"/>
                      <a:pt x="263" y="199"/>
                      <a:pt x="265" y="134"/>
                    </a:cubicBezTo>
                    <a:cubicBezTo>
                      <a:pt x="267" y="66"/>
                      <a:pt x="204" y="1"/>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4" name="Google Shape;844;p25"/>
              <p:cNvSpPr/>
              <p:nvPr/>
            </p:nvSpPr>
            <p:spPr>
              <a:xfrm>
                <a:off x="6084" y="3193"/>
                <a:ext cx="63" cy="62"/>
              </a:xfrm>
              <a:custGeom>
                <a:avLst/>
                <a:gdLst/>
                <a:ahLst/>
                <a:cxnLst/>
                <a:rect l="l" t="t" r="r" b="b"/>
                <a:pathLst>
                  <a:path w="262" h="258" extrusionOk="0">
                    <a:moveTo>
                      <a:pt x="133" y="0"/>
                    </a:moveTo>
                    <a:cubicBezTo>
                      <a:pt x="132" y="0"/>
                      <a:pt x="131" y="0"/>
                      <a:pt x="131" y="0"/>
                    </a:cubicBezTo>
                    <a:cubicBezTo>
                      <a:pt x="57" y="1"/>
                      <a:pt x="0" y="60"/>
                      <a:pt x="2" y="133"/>
                    </a:cubicBezTo>
                    <a:cubicBezTo>
                      <a:pt x="4" y="204"/>
                      <a:pt x="59" y="257"/>
                      <a:pt x="130" y="258"/>
                    </a:cubicBezTo>
                    <a:cubicBezTo>
                      <a:pt x="131" y="258"/>
                      <a:pt x="132" y="258"/>
                      <a:pt x="133" y="258"/>
                    </a:cubicBezTo>
                    <a:cubicBezTo>
                      <a:pt x="206" y="258"/>
                      <a:pt x="261" y="203"/>
                      <a:pt x="261" y="130"/>
                    </a:cubicBezTo>
                    <a:cubicBezTo>
                      <a:pt x="262" y="56"/>
                      <a:pt x="206"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5" name="Google Shape;845;p25"/>
              <p:cNvSpPr/>
              <p:nvPr/>
            </p:nvSpPr>
            <p:spPr>
              <a:xfrm>
                <a:off x="5800" y="2386"/>
                <a:ext cx="62" cy="62"/>
              </a:xfrm>
              <a:custGeom>
                <a:avLst/>
                <a:gdLst/>
                <a:ahLst/>
                <a:cxnLst/>
                <a:rect l="l" t="t" r="r" b="b"/>
                <a:pathLst>
                  <a:path w="260" h="260" extrusionOk="0">
                    <a:moveTo>
                      <a:pt x="129" y="0"/>
                    </a:moveTo>
                    <a:cubicBezTo>
                      <a:pt x="56" y="0"/>
                      <a:pt x="0" y="58"/>
                      <a:pt x="0" y="132"/>
                    </a:cubicBezTo>
                    <a:cubicBezTo>
                      <a:pt x="1" y="203"/>
                      <a:pt x="54" y="258"/>
                      <a:pt x="124" y="260"/>
                    </a:cubicBezTo>
                    <a:cubicBezTo>
                      <a:pt x="126" y="260"/>
                      <a:pt x="127" y="260"/>
                      <a:pt x="129" y="260"/>
                    </a:cubicBezTo>
                    <a:cubicBezTo>
                      <a:pt x="200" y="260"/>
                      <a:pt x="257" y="205"/>
                      <a:pt x="259" y="133"/>
                    </a:cubicBezTo>
                    <a:cubicBezTo>
                      <a:pt x="260" y="61"/>
                      <a:pt x="201" y="1"/>
                      <a:pt x="129"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6" name="Google Shape;846;p25"/>
              <p:cNvSpPr/>
              <p:nvPr/>
            </p:nvSpPr>
            <p:spPr>
              <a:xfrm>
                <a:off x="6155" y="3193"/>
                <a:ext cx="64" cy="62"/>
              </a:xfrm>
              <a:custGeom>
                <a:avLst/>
                <a:gdLst/>
                <a:ahLst/>
                <a:cxnLst/>
                <a:rect l="l" t="t" r="r" b="b"/>
                <a:pathLst>
                  <a:path w="265" h="258" extrusionOk="0">
                    <a:moveTo>
                      <a:pt x="132" y="0"/>
                    </a:moveTo>
                    <a:cubicBezTo>
                      <a:pt x="131" y="0"/>
                      <a:pt x="130" y="0"/>
                      <a:pt x="128" y="0"/>
                    </a:cubicBezTo>
                    <a:cubicBezTo>
                      <a:pt x="55" y="2"/>
                      <a:pt x="0" y="62"/>
                      <a:pt x="4" y="136"/>
                    </a:cubicBezTo>
                    <a:cubicBezTo>
                      <a:pt x="7" y="206"/>
                      <a:pt x="62" y="258"/>
                      <a:pt x="133" y="258"/>
                    </a:cubicBezTo>
                    <a:cubicBezTo>
                      <a:pt x="133" y="258"/>
                      <a:pt x="133" y="258"/>
                      <a:pt x="134" y="258"/>
                    </a:cubicBezTo>
                    <a:cubicBezTo>
                      <a:pt x="208" y="257"/>
                      <a:pt x="265" y="200"/>
                      <a:pt x="263" y="127"/>
                    </a:cubicBezTo>
                    <a:cubicBezTo>
                      <a:pt x="261" y="55"/>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7" name="Google Shape;847;p25"/>
              <p:cNvSpPr/>
              <p:nvPr/>
            </p:nvSpPr>
            <p:spPr>
              <a:xfrm>
                <a:off x="2524" y="3266"/>
                <a:ext cx="63" cy="63"/>
              </a:xfrm>
              <a:custGeom>
                <a:avLst/>
                <a:gdLst/>
                <a:ahLst/>
                <a:cxnLst/>
                <a:rect l="l" t="t" r="r" b="b"/>
                <a:pathLst>
                  <a:path w="260" h="259" extrusionOk="0">
                    <a:moveTo>
                      <a:pt x="129" y="0"/>
                    </a:moveTo>
                    <a:cubicBezTo>
                      <a:pt x="57" y="0"/>
                      <a:pt x="0" y="58"/>
                      <a:pt x="0" y="131"/>
                    </a:cubicBezTo>
                    <a:cubicBezTo>
                      <a:pt x="0" y="204"/>
                      <a:pt x="56" y="259"/>
                      <a:pt x="129" y="259"/>
                    </a:cubicBezTo>
                    <a:cubicBezTo>
                      <a:pt x="130" y="259"/>
                      <a:pt x="131" y="259"/>
                      <a:pt x="132" y="259"/>
                    </a:cubicBezTo>
                    <a:cubicBezTo>
                      <a:pt x="206" y="258"/>
                      <a:pt x="260" y="201"/>
                      <a:pt x="258" y="126"/>
                    </a:cubicBezTo>
                    <a:cubicBezTo>
                      <a:pt x="255" y="55"/>
                      <a:pt x="201" y="1"/>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8" name="Google Shape;848;p25"/>
              <p:cNvSpPr/>
              <p:nvPr/>
            </p:nvSpPr>
            <p:spPr>
              <a:xfrm>
                <a:off x="3947" y="1432"/>
                <a:ext cx="64" cy="62"/>
              </a:xfrm>
              <a:custGeom>
                <a:avLst/>
                <a:gdLst/>
                <a:ahLst/>
                <a:cxnLst/>
                <a:rect l="l" t="t" r="r" b="b"/>
                <a:pathLst>
                  <a:path w="268" h="258" extrusionOk="0">
                    <a:moveTo>
                      <a:pt x="135" y="0"/>
                    </a:moveTo>
                    <a:cubicBezTo>
                      <a:pt x="66" y="0"/>
                      <a:pt x="10" y="52"/>
                      <a:pt x="5" y="120"/>
                    </a:cubicBezTo>
                    <a:cubicBezTo>
                      <a:pt x="0" y="194"/>
                      <a:pt x="55" y="255"/>
                      <a:pt x="128" y="257"/>
                    </a:cubicBezTo>
                    <a:cubicBezTo>
                      <a:pt x="130" y="257"/>
                      <a:pt x="132" y="258"/>
                      <a:pt x="134" y="258"/>
                    </a:cubicBezTo>
                    <a:cubicBezTo>
                      <a:pt x="207" y="258"/>
                      <a:pt x="263" y="205"/>
                      <a:pt x="265" y="134"/>
                    </a:cubicBezTo>
                    <a:cubicBezTo>
                      <a:pt x="268" y="62"/>
                      <a:pt x="211" y="1"/>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49" name="Google Shape;849;p25"/>
              <p:cNvSpPr/>
              <p:nvPr/>
            </p:nvSpPr>
            <p:spPr>
              <a:xfrm>
                <a:off x="3877" y="1432"/>
                <a:ext cx="63" cy="62"/>
              </a:xfrm>
              <a:custGeom>
                <a:avLst/>
                <a:gdLst/>
                <a:ahLst/>
                <a:cxnLst/>
                <a:rect l="l" t="t" r="r" b="b"/>
                <a:pathLst>
                  <a:path w="262" h="257" extrusionOk="0">
                    <a:moveTo>
                      <a:pt x="131" y="0"/>
                    </a:moveTo>
                    <a:cubicBezTo>
                      <a:pt x="59" y="0"/>
                      <a:pt x="2" y="55"/>
                      <a:pt x="1" y="128"/>
                    </a:cubicBezTo>
                    <a:cubicBezTo>
                      <a:pt x="0" y="202"/>
                      <a:pt x="56" y="257"/>
                      <a:pt x="131" y="257"/>
                    </a:cubicBezTo>
                    <a:cubicBezTo>
                      <a:pt x="131" y="257"/>
                      <a:pt x="131" y="257"/>
                      <a:pt x="131" y="257"/>
                    </a:cubicBezTo>
                    <a:cubicBezTo>
                      <a:pt x="203" y="257"/>
                      <a:pt x="257" y="206"/>
                      <a:pt x="259" y="134"/>
                    </a:cubicBezTo>
                    <a:cubicBezTo>
                      <a:pt x="262" y="59"/>
                      <a:pt x="208" y="1"/>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0" name="Google Shape;850;p25"/>
              <p:cNvSpPr/>
              <p:nvPr/>
            </p:nvSpPr>
            <p:spPr>
              <a:xfrm>
                <a:off x="4160" y="1945"/>
                <a:ext cx="65" cy="63"/>
              </a:xfrm>
              <a:custGeom>
                <a:avLst/>
                <a:gdLst/>
                <a:ahLst/>
                <a:cxnLst/>
                <a:rect l="l" t="t" r="r" b="b"/>
                <a:pathLst>
                  <a:path w="269" h="260" extrusionOk="0">
                    <a:moveTo>
                      <a:pt x="135" y="0"/>
                    </a:moveTo>
                    <a:cubicBezTo>
                      <a:pt x="67" y="0"/>
                      <a:pt x="6" y="58"/>
                      <a:pt x="3" y="127"/>
                    </a:cubicBezTo>
                    <a:cubicBezTo>
                      <a:pt x="0" y="196"/>
                      <a:pt x="60" y="258"/>
                      <a:pt x="131" y="260"/>
                    </a:cubicBezTo>
                    <a:cubicBezTo>
                      <a:pt x="132" y="260"/>
                      <a:pt x="133" y="260"/>
                      <a:pt x="134" y="260"/>
                    </a:cubicBezTo>
                    <a:cubicBezTo>
                      <a:pt x="205" y="260"/>
                      <a:pt x="265" y="204"/>
                      <a:pt x="267" y="134"/>
                    </a:cubicBezTo>
                    <a:cubicBezTo>
                      <a:pt x="269" y="66"/>
                      <a:pt x="208" y="2"/>
                      <a:pt x="139" y="0"/>
                    </a:cubicBezTo>
                    <a:cubicBezTo>
                      <a:pt x="138"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1" name="Google Shape;851;p25"/>
              <p:cNvSpPr/>
              <p:nvPr/>
            </p:nvSpPr>
            <p:spPr>
              <a:xfrm>
                <a:off x="3592" y="1432"/>
                <a:ext cx="63" cy="62"/>
              </a:xfrm>
              <a:custGeom>
                <a:avLst/>
                <a:gdLst/>
                <a:ahLst/>
                <a:cxnLst/>
                <a:rect l="l" t="t" r="r" b="b"/>
                <a:pathLst>
                  <a:path w="262" h="257" extrusionOk="0">
                    <a:moveTo>
                      <a:pt x="129" y="0"/>
                    </a:moveTo>
                    <a:cubicBezTo>
                      <a:pt x="56" y="0"/>
                      <a:pt x="1" y="55"/>
                      <a:pt x="0" y="128"/>
                    </a:cubicBezTo>
                    <a:cubicBezTo>
                      <a:pt x="0" y="200"/>
                      <a:pt x="51" y="255"/>
                      <a:pt x="122" y="257"/>
                    </a:cubicBezTo>
                    <a:cubicBezTo>
                      <a:pt x="124" y="257"/>
                      <a:pt x="126" y="257"/>
                      <a:pt x="128" y="257"/>
                    </a:cubicBezTo>
                    <a:cubicBezTo>
                      <a:pt x="201" y="257"/>
                      <a:pt x="257" y="206"/>
                      <a:pt x="259" y="134"/>
                    </a:cubicBezTo>
                    <a:cubicBezTo>
                      <a:pt x="262" y="61"/>
                      <a:pt x="205"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2" name="Google Shape;852;p25"/>
              <p:cNvSpPr/>
              <p:nvPr/>
            </p:nvSpPr>
            <p:spPr>
              <a:xfrm>
                <a:off x="3520" y="1432"/>
                <a:ext cx="63" cy="62"/>
              </a:xfrm>
              <a:custGeom>
                <a:avLst/>
                <a:gdLst/>
                <a:ahLst/>
                <a:cxnLst/>
                <a:rect l="l" t="t" r="r" b="b"/>
                <a:pathLst>
                  <a:path w="262" h="258" extrusionOk="0">
                    <a:moveTo>
                      <a:pt x="132" y="0"/>
                    </a:moveTo>
                    <a:cubicBezTo>
                      <a:pt x="131" y="0"/>
                      <a:pt x="130" y="0"/>
                      <a:pt x="129" y="0"/>
                    </a:cubicBezTo>
                    <a:cubicBezTo>
                      <a:pt x="59" y="1"/>
                      <a:pt x="3" y="57"/>
                      <a:pt x="1" y="126"/>
                    </a:cubicBezTo>
                    <a:cubicBezTo>
                      <a:pt x="0" y="200"/>
                      <a:pt x="56" y="257"/>
                      <a:pt x="131" y="257"/>
                    </a:cubicBezTo>
                    <a:cubicBezTo>
                      <a:pt x="131" y="257"/>
                      <a:pt x="132" y="258"/>
                      <a:pt x="132" y="258"/>
                    </a:cubicBezTo>
                    <a:cubicBezTo>
                      <a:pt x="206" y="258"/>
                      <a:pt x="262" y="201"/>
                      <a:pt x="261" y="128"/>
                    </a:cubicBezTo>
                    <a:cubicBezTo>
                      <a:pt x="261" y="56"/>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3" name="Google Shape;853;p25"/>
              <p:cNvSpPr/>
              <p:nvPr/>
            </p:nvSpPr>
            <p:spPr>
              <a:xfrm>
                <a:off x="2666" y="2459"/>
                <a:ext cx="63" cy="63"/>
              </a:xfrm>
              <a:custGeom>
                <a:avLst/>
                <a:gdLst/>
                <a:ahLst/>
                <a:cxnLst/>
                <a:rect l="l" t="t" r="r" b="b"/>
                <a:pathLst>
                  <a:path w="262" h="264" extrusionOk="0">
                    <a:moveTo>
                      <a:pt x="131" y="0"/>
                    </a:moveTo>
                    <a:cubicBezTo>
                      <a:pt x="63" y="0"/>
                      <a:pt x="1" y="62"/>
                      <a:pt x="0" y="131"/>
                    </a:cubicBezTo>
                    <a:cubicBezTo>
                      <a:pt x="0" y="201"/>
                      <a:pt x="60" y="263"/>
                      <a:pt x="130" y="264"/>
                    </a:cubicBezTo>
                    <a:cubicBezTo>
                      <a:pt x="130" y="264"/>
                      <a:pt x="131" y="264"/>
                      <a:pt x="131" y="264"/>
                    </a:cubicBezTo>
                    <a:cubicBezTo>
                      <a:pt x="200" y="264"/>
                      <a:pt x="260" y="204"/>
                      <a:pt x="261" y="133"/>
                    </a:cubicBezTo>
                    <a:cubicBezTo>
                      <a:pt x="262" y="62"/>
                      <a:pt x="203" y="1"/>
                      <a:pt x="132"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4" name="Google Shape;854;p25"/>
              <p:cNvSpPr/>
              <p:nvPr/>
            </p:nvSpPr>
            <p:spPr>
              <a:xfrm>
                <a:off x="2025" y="1211"/>
                <a:ext cx="63" cy="64"/>
              </a:xfrm>
              <a:custGeom>
                <a:avLst/>
                <a:gdLst/>
                <a:ahLst/>
                <a:cxnLst/>
                <a:rect l="l" t="t" r="r" b="b"/>
                <a:pathLst>
                  <a:path w="260" h="263" extrusionOk="0">
                    <a:moveTo>
                      <a:pt x="130" y="0"/>
                    </a:moveTo>
                    <a:cubicBezTo>
                      <a:pt x="129" y="0"/>
                      <a:pt x="128" y="0"/>
                      <a:pt x="126" y="0"/>
                    </a:cubicBezTo>
                    <a:cubicBezTo>
                      <a:pt x="58" y="2"/>
                      <a:pt x="2" y="60"/>
                      <a:pt x="1" y="129"/>
                    </a:cubicBezTo>
                    <a:cubicBezTo>
                      <a:pt x="0" y="202"/>
                      <a:pt x="58" y="263"/>
                      <a:pt x="129" y="263"/>
                    </a:cubicBezTo>
                    <a:cubicBezTo>
                      <a:pt x="130" y="263"/>
                      <a:pt x="130" y="263"/>
                      <a:pt x="130" y="263"/>
                    </a:cubicBezTo>
                    <a:cubicBezTo>
                      <a:pt x="202" y="263"/>
                      <a:pt x="260" y="203"/>
                      <a:pt x="259" y="130"/>
                    </a:cubicBezTo>
                    <a:cubicBezTo>
                      <a:pt x="258" y="58"/>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5" name="Google Shape;855;p25"/>
              <p:cNvSpPr/>
              <p:nvPr/>
            </p:nvSpPr>
            <p:spPr>
              <a:xfrm>
                <a:off x="2737" y="1432"/>
                <a:ext cx="63" cy="62"/>
              </a:xfrm>
              <a:custGeom>
                <a:avLst/>
                <a:gdLst/>
                <a:ahLst/>
                <a:cxnLst/>
                <a:rect l="l" t="t" r="r" b="b"/>
                <a:pathLst>
                  <a:path w="262" h="257" extrusionOk="0">
                    <a:moveTo>
                      <a:pt x="131" y="0"/>
                    </a:moveTo>
                    <a:cubicBezTo>
                      <a:pt x="59" y="0"/>
                      <a:pt x="5" y="52"/>
                      <a:pt x="2" y="123"/>
                    </a:cubicBezTo>
                    <a:cubicBezTo>
                      <a:pt x="0" y="199"/>
                      <a:pt x="52" y="256"/>
                      <a:pt x="127" y="257"/>
                    </a:cubicBezTo>
                    <a:cubicBezTo>
                      <a:pt x="128" y="257"/>
                      <a:pt x="129" y="257"/>
                      <a:pt x="130" y="257"/>
                    </a:cubicBezTo>
                    <a:cubicBezTo>
                      <a:pt x="204" y="257"/>
                      <a:pt x="260" y="204"/>
                      <a:pt x="261" y="131"/>
                    </a:cubicBezTo>
                    <a:cubicBezTo>
                      <a:pt x="262" y="57"/>
                      <a:pt x="204"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6" name="Google Shape;856;p25"/>
              <p:cNvSpPr/>
              <p:nvPr/>
            </p:nvSpPr>
            <p:spPr>
              <a:xfrm>
                <a:off x="2524" y="1432"/>
                <a:ext cx="62" cy="62"/>
              </a:xfrm>
              <a:custGeom>
                <a:avLst/>
                <a:gdLst/>
                <a:ahLst/>
                <a:cxnLst/>
                <a:rect l="l" t="t" r="r" b="b"/>
                <a:pathLst>
                  <a:path w="260" h="258" extrusionOk="0">
                    <a:moveTo>
                      <a:pt x="131" y="0"/>
                    </a:moveTo>
                    <a:cubicBezTo>
                      <a:pt x="130" y="0"/>
                      <a:pt x="130" y="0"/>
                      <a:pt x="129" y="0"/>
                    </a:cubicBezTo>
                    <a:cubicBezTo>
                      <a:pt x="55" y="1"/>
                      <a:pt x="0" y="59"/>
                      <a:pt x="2" y="133"/>
                    </a:cubicBezTo>
                    <a:cubicBezTo>
                      <a:pt x="4" y="205"/>
                      <a:pt x="59" y="258"/>
                      <a:pt x="132" y="258"/>
                    </a:cubicBezTo>
                    <a:cubicBezTo>
                      <a:pt x="134" y="258"/>
                      <a:pt x="136" y="258"/>
                      <a:pt x="138" y="257"/>
                    </a:cubicBezTo>
                    <a:cubicBezTo>
                      <a:pt x="209" y="255"/>
                      <a:pt x="260" y="201"/>
                      <a:pt x="260" y="129"/>
                    </a:cubicBezTo>
                    <a:cubicBezTo>
                      <a:pt x="260" y="55"/>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7" name="Google Shape;857;p25"/>
              <p:cNvSpPr/>
              <p:nvPr/>
            </p:nvSpPr>
            <p:spPr>
              <a:xfrm>
                <a:off x="2382" y="1432"/>
                <a:ext cx="62" cy="62"/>
              </a:xfrm>
              <a:custGeom>
                <a:avLst/>
                <a:gdLst/>
                <a:ahLst/>
                <a:cxnLst/>
                <a:rect l="l" t="t" r="r" b="b"/>
                <a:pathLst>
                  <a:path w="260" h="257" extrusionOk="0">
                    <a:moveTo>
                      <a:pt x="129" y="0"/>
                    </a:moveTo>
                    <a:cubicBezTo>
                      <a:pt x="127" y="0"/>
                      <a:pt x="125" y="0"/>
                      <a:pt x="124" y="0"/>
                    </a:cubicBezTo>
                    <a:cubicBezTo>
                      <a:pt x="53" y="2"/>
                      <a:pt x="1" y="57"/>
                      <a:pt x="0" y="128"/>
                    </a:cubicBezTo>
                    <a:cubicBezTo>
                      <a:pt x="0" y="203"/>
                      <a:pt x="54" y="257"/>
                      <a:pt x="129" y="257"/>
                    </a:cubicBezTo>
                    <a:cubicBezTo>
                      <a:pt x="129" y="257"/>
                      <a:pt x="130" y="257"/>
                      <a:pt x="130" y="257"/>
                    </a:cubicBezTo>
                    <a:cubicBezTo>
                      <a:pt x="205" y="257"/>
                      <a:pt x="260" y="201"/>
                      <a:pt x="258" y="126"/>
                    </a:cubicBezTo>
                    <a:cubicBezTo>
                      <a:pt x="256" y="54"/>
                      <a:pt x="20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8" name="Google Shape;858;p25"/>
              <p:cNvSpPr/>
              <p:nvPr/>
            </p:nvSpPr>
            <p:spPr>
              <a:xfrm>
                <a:off x="2239" y="1432"/>
                <a:ext cx="63" cy="62"/>
              </a:xfrm>
              <a:custGeom>
                <a:avLst/>
                <a:gdLst/>
                <a:ahLst/>
                <a:cxnLst/>
                <a:rect l="l" t="t" r="r" b="b"/>
                <a:pathLst>
                  <a:path w="262" h="258" extrusionOk="0">
                    <a:moveTo>
                      <a:pt x="129" y="0"/>
                    </a:moveTo>
                    <a:cubicBezTo>
                      <a:pt x="57" y="0"/>
                      <a:pt x="0" y="56"/>
                      <a:pt x="0" y="130"/>
                    </a:cubicBezTo>
                    <a:cubicBezTo>
                      <a:pt x="1" y="201"/>
                      <a:pt x="54" y="255"/>
                      <a:pt x="124" y="257"/>
                    </a:cubicBezTo>
                    <a:cubicBezTo>
                      <a:pt x="126" y="258"/>
                      <a:pt x="127" y="258"/>
                      <a:pt x="129" y="258"/>
                    </a:cubicBezTo>
                    <a:cubicBezTo>
                      <a:pt x="202" y="258"/>
                      <a:pt x="258" y="205"/>
                      <a:pt x="260" y="132"/>
                    </a:cubicBezTo>
                    <a:cubicBezTo>
                      <a:pt x="262" y="60"/>
                      <a:pt x="204" y="0"/>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59" name="Google Shape;859;p25"/>
              <p:cNvSpPr/>
              <p:nvPr/>
            </p:nvSpPr>
            <p:spPr>
              <a:xfrm>
                <a:off x="4375" y="1872"/>
                <a:ext cx="63" cy="62"/>
              </a:xfrm>
              <a:custGeom>
                <a:avLst/>
                <a:gdLst/>
                <a:ahLst/>
                <a:cxnLst/>
                <a:rect l="l" t="t" r="r" b="b"/>
                <a:pathLst>
                  <a:path w="261" h="258" extrusionOk="0">
                    <a:moveTo>
                      <a:pt x="132" y="0"/>
                    </a:moveTo>
                    <a:cubicBezTo>
                      <a:pt x="131" y="0"/>
                      <a:pt x="131" y="0"/>
                      <a:pt x="130" y="0"/>
                    </a:cubicBezTo>
                    <a:cubicBezTo>
                      <a:pt x="60" y="1"/>
                      <a:pt x="4" y="56"/>
                      <a:pt x="2" y="125"/>
                    </a:cubicBezTo>
                    <a:cubicBezTo>
                      <a:pt x="0" y="199"/>
                      <a:pt x="55" y="257"/>
                      <a:pt x="130" y="258"/>
                    </a:cubicBezTo>
                    <a:cubicBezTo>
                      <a:pt x="131" y="258"/>
                      <a:pt x="132" y="258"/>
                      <a:pt x="132" y="258"/>
                    </a:cubicBezTo>
                    <a:cubicBezTo>
                      <a:pt x="206" y="258"/>
                      <a:pt x="261" y="204"/>
                      <a:pt x="261" y="129"/>
                    </a:cubicBezTo>
                    <a:cubicBezTo>
                      <a:pt x="261" y="56"/>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0" name="Google Shape;860;p25"/>
              <p:cNvSpPr/>
              <p:nvPr/>
            </p:nvSpPr>
            <p:spPr>
              <a:xfrm>
                <a:off x="3948" y="2459"/>
                <a:ext cx="63" cy="63"/>
              </a:xfrm>
              <a:custGeom>
                <a:avLst/>
                <a:gdLst/>
                <a:ahLst/>
                <a:cxnLst/>
                <a:rect l="l" t="t" r="r" b="b"/>
                <a:pathLst>
                  <a:path w="264" h="264" extrusionOk="0">
                    <a:moveTo>
                      <a:pt x="132" y="0"/>
                    </a:moveTo>
                    <a:cubicBezTo>
                      <a:pt x="131" y="0"/>
                      <a:pt x="130" y="0"/>
                      <a:pt x="129" y="0"/>
                    </a:cubicBezTo>
                    <a:cubicBezTo>
                      <a:pt x="58" y="2"/>
                      <a:pt x="0" y="64"/>
                      <a:pt x="2" y="135"/>
                    </a:cubicBezTo>
                    <a:cubicBezTo>
                      <a:pt x="3" y="205"/>
                      <a:pt x="63" y="264"/>
                      <a:pt x="131" y="264"/>
                    </a:cubicBezTo>
                    <a:cubicBezTo>
                      <a:pt x="132" y="264"/>
                      <a:pt x="133" y="264"/>
                      <a:pt x="135" y="264"/>
                    </a:cubicBezTo>
                    <a:cubicBezTo>
                      <a:pt x="204" y="262"/>
                      <a:pt x="264" y="199"/>
                      <a:pt x="262" y="129"/>
                    </a:cubicBezTo>
                    <a:cubicBezTo>
                      <a:pt x="261" y="61"/>
                      <a:pt x="199"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1" name="Google Shape;861;p25"/>
              <p:cNvSpPr/>
              <p:nvPr/>
            </p:nvSpPr>
            <p:spPr>
              <a:xfrm>
                <a:off x="2167" y="1432"/>
                <a:ext cx="63" cy="62"/>
              </a:xfrm>
              <a:custGeom>
                <a:avLst/>
                <a:gdLst/>
                <a:ahLst/>
                <a:cxnLst/>
                <a:rect l="l" t="t" r="r" b="b"/>
                <a:pathLst>
                  <a:path w="261" h="258" extrusionOk="0">
                    <a:moveTo>
                      <a:pt x="133" y="0"/>
                    </a:moveTo>
                    <a:cubicBezTo>
                      <a:pt x="132" y="0"/>
                      <a:pt x="131" y="0"/>
                      <a:pt x="130" y="0"/>
                    </a:cubicBezTo>
                    <a:cubicBezTo>
                      <a:pt x="56" y="1"/>
                      <a:pt x="0" y="60"/>
                      <a:pt x="2" y="133"/>
                    </a:cubicBezTo>
                    <a:cubicBezTo>
                      <a:pt x="4" y="204"/>
                      <a:pt x="59" y="257"/>
                      <a:pt x="131" y="258"/>
                    </a:cubicBezTo>
                    <a:cubicBezTo>
                      <a:pt x="131" y="258"/>
                      <a:pt x="132" y="258"/>
                      <a:pt x="132" y="258"/>
                    </a:cubicBezTo>
                    <a:cubicBezTo>
                      <a:pt x="207" y="258"/>
                      <a:pt x="261" y="203"/>
                      <a:pt x="261" y="129"/>
                    </a:cubicBezTo>
                    <a:cubicBezTo>
                      <a:pt x="261" y="55"/>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2" name="Google Shape;862;p25"/>
              <p:cNvSpPr/>
              <p:nvPr/>
            </p:nvSpPr>
            <p:spPr>
              <a:xfrm>
                <a:off x="2025" y="1432"/>
                <a:ext cx="63" cy="62"/>
              </a:xfrm>
              <a:custGeom>
                <a:avLst/>
                <a:gdLst/>
                <a:ahLst/>
                <a:cxnLst/>
                <a:rect l="l" t="t" r="r" b="b"/>
                <a:pathLst>
                  <a:path w="259" h="258" extrusionOk="0">
                    <a:moveTo>
                      <a:pt x="133" y="0"/>
                    </a:moveTo>
                    <a:cubicBezTo>
                      <a:pt x="58" y="0"/>
                      <a:pt x="2" y="54"/>
                      <a:pt x="1" y="127"/>
                    </a:cubicBezTo>
                    <a:cubicBezTo>
                      <a:pt x="0" y="202"/>
                      <a:pt x="54" y="257"/>
                      <a:pt x="129" y="258"/>
                    </a:cubicBezTo>
                    <a:cubicBezTo>
                      <a:pt x="130" y="258"/>
                      <a:pt x="130" y="258"/>
                      <a:pt x="130" y="258"/>
                    </a:cubicBezTo>
                    <a:cubicBezTo>
                      <a:pt x="205" y="258"/>
                      <a:pt x="259" y="203"/>
                      <a:pt x="259" y="128"/>
                    </a:cubicBezTo>
                    <a:cubicBezTo>
                      <a:pt x="258" y="57"/>
                      <a:pt x="204" y="1"/>
                      <a:pt x="135"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3" name="Google Shape;863;p25"/>
              <p:cNvSpPr/>
              <p:nvPr/>
            </p:nvSpPr>
            <p:spPr>
              <a:xfrm>
                <a:off x="1953" y="1432"/>
                <a:ext cx="64" cy="62"/>
              </a:xfrm>
              <a:custGeom>
                <a:avLst/>
                <a:gdLst/>
                <a:ahLst/>
                <a:cxnLst/>
                <a:rect l="l" t="t" r="r" b="b"/>
                <a:pathLst>
                  <a:path w="267" h="257" extrusionOk="0">
                    <a:moveTo>
                      <a:pt x="141" y="0"/>
                    </a:moveTo>
                    <a:cubicBezTo>
                      <a:pt x="141" y="0"/>
                      <a:pt x="141" y="0"/>
                      <a:pt x="141" y="0"/>
                    </a:cubicBezTo>
                    <a:cubicBezTo>
                      <a:pt x="64" y="1"/>
                      <a:pt x="5" y="53"/>
                      <a:pt x="2" y="123"/>
                    </a:cubicBezTo>
                    <a:cubicBezTo>
                      <a:pt x="0" y="188"/>
                      <a:pt x="66" y="255"/>
                      <a:pt x="133" y="257"/>
                    </a:cubicBezTo>
                    <a:cubicBezTo>
                      <a:pt x="134" y="257"/>
                      <a:pt x="135" y="257"/>
                      <a:pt x="136" y="257"/>
                    </a:cubicBezTo>
                    <a:cubicBezTo>
                      <a:pt x="207" y="257"/>
                      <a:pt x="266" y="199"/>
                      <a:pt x="266" y="128"/>
                    </a:cubicBezTo>
                    <a:cubicBezTo>
                      <a:pt x="267" y="62"/>
                      <a:pt x="207" y="0"/>
                      <a:pt x="14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4" name="Google Shape;864;p25"/>
              <p:cNvSpPr/>
              <p:nvPr/>
            </p:nvSpPr>
            <p:spPr>
              <a:xfrm>
                <a:off x="4589" y="1872"/>
                <a:ext cx="63" cy="62"/>
              </a:xfrm>
              <a:custGeom>
                <a:avLst/>
                <a:gdLst/>
                <a:ahLst/>
                <a:cxnLst/>
                <a:rect l="l" t="t" r="r" b="b"/>
                <a:pathLst>
                  <a:path w="260" h="258" extrusionOk="0">
                    <a:moveTo>
                      <a:pt x="129" y="0"/>
                    </a:moveTo>
                    <a:cubicBezTo>
                      <a:pt x="55" y="0"/>
                      <a:pt x="0" y="55"/>
                      <a:pt x="0" y="129"/>
                    </a:cubicBezTo>
                    <a:cubicBezTo>
                      <a:pt x="0" y="204"/>
                      <a:pt x="54" y="258"/>
                      <a:pt x="129" y="258"/>
                    </a:cubicBezTo>
                    <a:cubicBezTo>
                      <a:pt x="129" y="258"/>
                      <a:pt x="130" y="258"/>
                      <a:pt x="131" y="258"/>
                    </a:cubicBezTo>
                    <a:cubicBezTo>
                      <a:pt x="206" y="257"/>
                      <a:pt x="260" y="201"/>
                      <a:pt x="258" y="125"/>
                    </a:cubicBezTo>
                    <a:cubicBezTo>
                      <a:pt x="256" y="54"/>
                      <a:pt x="202" y="1"/>
                      <a:pt x="131"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5" name="Google Shape;865;p25"/>
              <p:cNvSpPr/>
              <p:nvPr/>
            </p:nvSpPr>
            <p:spPr>
              <a:xfrm>
                <a:off x="5799" y="1359"/>
                <a:ext cx="63" cy="62"/>
              </a:xfrm>
              <a:custGeom>
                <a:avLst/>
                <a:gdLst/>
                <a:ahLst/>
                <a:cxnLst/>
                <a:rect l="l" t="t" r="r" b="b"/>
                <a:pathLst>
                  <a:path w="261" h="257" extrusionOk="0">
                    <a:moveTo>
                      <a:pt x="130" y="0"/>
                    </a:moveTo>
                    <a:cubicBezTo>
                      <a:pt x="129" y="0"/>
                      <a:pt x="129" y="0"/>
                      <a:pt x="128" y="0"/>
                    </a:cubicBezTo>
                    <a:cubicBezTo>
                      <a:pt x="53" y="1"/>
                      <a:pt x="0" y="58"/>
                      <a:pt x="2" y="134"/>
                    </a:cubicBezTo>
                    <a:cubicBezTo>
                      <a:pt x="5" y="205"/>
                      <a:pt x="59" y="257"/>
                      <a:pt x="130" y="257"/>
                    </a:cubicBezTo>
                    <a:cubicBezTo>
                      <a:pt x="130" y="257"/>
                      <a:pt x="131" y="257"/>
                      <a:pt x="131" y="257"/>
                    </a:cubicBezTo>
                    <a:cubicBezTo>
                      <a:pt x="205" y="257"/>
                      <a:pt x="261" y="201"/>
                      <a:pt x="260" y="127"/>
                    </a:cubicBezTo>
                    <a:cubicBezTo>
                      <a:pt x="260" y="54"/>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6" name="Google Shape;866;p25"/>
              <p:cNvSpPr/>
              <p:nvPr/>
            </p:nvSpPr>
            <p:spPr>
              <a:xfrm>
                <a:off x="5586" y="1359"/>
                <a:ext cx="62" cy="62"/>
              </a:xfrm>
              <a:custGeom>
                <a:avLst/>
                <a:gdLst/>
                <a:ahLst/>
                <a:cxnLst/>
                <a:rect l="l" t="t" r="r" b="b"/>
                <a:pathLst>
                  <a:path w="260" h="257" extrusionOk="0">
                    <a:moveTo>
                      <a:pt x="130" y="0"/>
                    </a:moveTo>
                    <a:cubicBezTo>
                      <a:pt x="55" y="0"/>
                      <a:pt x="0" y="56"/>
                      <a:pt x="1" y="130"/>
                    </a:cubicBezTo>
                    <a:cubicBezTo>
                      <a:pt x="1" y="203"/>
                      <a:pt x="57" y="257"/>
                      <a:pt x="130" y="257"/>
                    </a:cubicBezTo>
                    <a:cubicBezTo>
                      <a:pt x="131" y="257"/>
                      <a:pt x="132" y="257"/>
                      <a:pt x="134" y="257"/>
                    </a:cubicBezTo>
                    <a:cubicBezTo>
                      <a:pt x="205" y="256"/>
                      <a:pt x="257" y="203"/>
                      <a:pt x="259" y="131"/>
                    </a:cubicBezTo>
                    <a:cubicBezTo>
                      <a:pt x="260" y="55"/>
                      <a:pt x="206" y="0"/>
                      <a:pt x="131"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7" name="Google Shape;867;p25"/>
              <p:cNvSpPr/>
              <p:nvPr/>
            </p:nvSpPr>
            <p:spPr>
              <a:xfrm>
                <a:off x="5230" y="1359"/>
                <a:ext cx="63" cy="62"/>
              </a:xfrm>
              <a:custGeom>
                <a:avLst/>
                <a:gdLst/>
                <a:ahLst/>
                <a:cxnLst/>
                <a:rect l="l" t="t" r="r" b="b"/>
                <a:pathLst>
                  <a:path w="262" h="257" extrusionOk="0">
                    <a:moveTo>
                      <a:pt x="131" y="0"/>
                    </a:moveTo>
                    <a:cubicBezTo>
                      <a:pt x="57" y="0"/>
                      <a:pt x="1" y="54"/>
                      <a:pt x="0" y="127"/>
                    </a:cubicBezTo>
                    <a:cubicBezTo>
                      <a:pt x="0" y="201"/>
                      <a:pt x="56" y="257"/>
                      <a:pt x="130" y="257"/>
                    </a:cubicBezTo>
                    <a:cubicBezTo>
                      <a:pt x="131" y="257"/>
                      <a:pt x="131" y="257"/>
                      <a:pt x="131" y="257"/>
                    </a:cubicBezTo>
                    <a:cubicBezTo>
                      <a:pt x="202" y="257"/>
                      <a:pt x="257" y="204"/>
                      <a:pt x="259" y="133"/>
                    </a:cubicBezTo>
                    <a:cubicBezTo>
                      <a:pt x="262" y="59"/>
                      <a:pt x="207" y="1"/>
                      <a:pt x="133"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8" name="Google Shape;868;p25"/>
              <p:cNvSpPr/>
              <p:nvPr/>
            </p:nvSpPr>
            <p:spPr>
              <a:xfrm>
                <a:off x="4945" y="1359"/>
                <a:ext cx="62" cy="62"/>
              </a:xfrm>
              <a:custGeom>
                <a:avLst/>
                <a:gdLst/>
                <a:ahLst/>
                <a:cxnLst/>
                <a:rect l="l" t="t" r="r" b="b"/>
                <a:pathLst>
                  <a:path w="260" h="257" extrusionOk="0">
                    <a:moveTo>
                      <a:pt x="131" y="0"/>
                    </a:moveTo>
                    <a:cubicBezTo>
                      <a:pt x="130" y="0"/>
                      <a:pt x="130" y="0"/>
                      <a:pt x="129" y="0"/>
                    </a:cubicBezTo>
                    <a:cubicBezTo>
                      <a:pt x="58" y="0"/>
                      <a:pt x="4" y="53"/>
                      <a:pt x="2" y="124"/>
                    </a:cubicBezTo>
                    <a:cubicBezTo>
                      <a:pt x="0" y="200"/>
                      <a:pt x="54" y="256"/>
                      <a:pt x="128" y="257"/>
                    </a:cubicBezTo>
                    <a:cubicBezTo>
                      <a:pt x="129" y="257"/>
                      <a:pt x="130" y="257"/>
                      <a:pt x="130" y="257"/>
                    </a:cubicBezTo>
                    <a:cubicBezTo>
                      <a:pt x="204" y="257"/>
                      <a:pt x="260" y="202"/>
                      <a:pt x="260" y="129"/>
                    </a:cubicBezTo>
                    <a:cubicBezTo>
                      <a:pt x="260"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69" name="Google Shape;869;p25"/>
              <p:cNvSpPr/>
              <p:nvPr/>
            </p:nvSpPr>
            <p:spPr>
              <a:xfrm>
                <a:off x="3735" y="1652"/>
                <a:ext cx="62" cy="63"/>
              </a:xfrm>
              <a:custGeom>
                <a:avLst/>
                <a:gdLst/>
                <a:ahLst/>
                <a:cxnLst/>
                <a:rect l="l" t="t" r="r" b="b"/>
                <a:pathLst>
                  <a:path w="259" h="263" extrusionOk="0">
                    <a:moveTo>
                      <a:pt x="130" y="0"/>
                    </a:moveTo>
                    <a:cubicBezTo>
                      <a:pt x="129" y="0"/>
                      <a:pt x="129" y="0"/>
                      <a:pt x="129" y="0"/>
                    </a:cubicBezTo>
                    <a:cubicBezTo>
                      <a:pt x="58" y="0"/>
                      <a:pt x="0" y="62"/>
                      <a:pt x="1" y="134"/>
                    </a:cubicBezTo>
                    <a:cubicBezTo>
                      <a:pt x="2" y="204"/>
                      <a:pt x="57" y="261"/>
                      <a:pt x="126" y="263"/>
                    </a:cubicBezTo>
                    <a:cubicBezTo>
                      <a:pt x="127" y="263"/>
                      <a:pt x="129" y="263"/>
                      <a:pt x="130" y="263"/>
                    </a:cubicBezTo>
                    <a:cubicBezTo>
                      <a:pt x="200" y="263"/>
                      <a:pt x="258" y="205"/>
                      <a:pt x="258" y="133"/>
                    </a:cubicBezTo>
                    <a:cubicBezTo>
                      <a:pt x="259" y="61"/>
                      <a:pt x="20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0" name="Google Shape;870;p25"/>
              <p:cNvSpPr/>
              <p:nvPr/>
            </p:nvSpPr>
            <p:spPr>
              <a:xfrm>
                <a:off x="4731" y="1872"/>
                <a:ext cx="63" cy="62"/>
              </a:xfrm>
              <a:custGeom>
                <a:avLst/>
                <a:gdLst/>
                <a:ahLst/>
                <a:cxnLst/>
                <a:rect l="l" t="t" r="r" b="b"/>
                <a:pathLst>
                  <a:path w="260" h="258" extrusionOk="0">
                    <a:moveTo>
                      <a:pt x="131" y="0"/>
                    </a:moveTo>
                    <a:cubicBezTo>
                      <a:pt x="131" y="0"/>
                      <a:pt x="130" y="0"/>
                      <a:pt x="130" y="0"/>
                    </a:cubicBezTo>
                    <a:cubicBezTo>
                      <a:pt x="56" y="1"/>
                      <a:pt x="0" y="58"/>
                      <a:pt x="1" y="132"/>
                    </a:cubicBezTo>
                    <a:cubicBezTo>
                      <a:pt x="3" y="203"/>
                      <a:pt x="56" y="256"/>
                      <a:pt x="128" y="258"/>
                    </a:cubicBezTo>
                    <a:cubicBezTo>
                      <a:pt x="129" y="258"/>
                      <a:pt x="130" y="258"/>
                      <a:pt x="131" y="258"/>
                    </a:cubicBezTo>
                    <a:cubicBezTo>
                      <a:pt x="205" y="258"/>
                      <a:pt x="259" y="204"/>
                      <a:pt x="260" y="130"/>
                    </a:cubicBezTo>
                    <a:cubicBezTo>
                      <a:pt x="260" y="56"/>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1" name="Google Shape;871;p25"/>
              <p:cNvSpPr/>
              <p:nvPr/>
            </p:nvSpPr>
            <p:spPr>
              <a:xfrm>
                <a:off x="4731" y="1359"/>
                <a:ext cx="63" cy="62"/>
              </a:xfrm>
              <a:custGeom>
                <a:avLst/>
                <a:gdLst/>
                <a:ahLst/>
                <a:cxnLst/>
                <a:rect l="l" t="t" r="r" b="b"/>
                <a:pathLst>
                  <a:path w="261" h="257" extrusionOk="0">
                    <a:moveTo>
                      <a:pt x="130" y="0"/>
                    </a:moveTo>
                    <a:cubicBezTo>
                      <a:pt x="56" y="0"/>
                      <a:pt x="0" y="55"/>
                      <a:pt x="0" y="129"/>
                    </a:cubicBezTo>
                    <a:cubicBezTo>
                      <a:pt x="1" y="202"/>
                      <a:pt x="57" y="257"/>
                      <a:pt x="130" y="257"/>
                    </a:cubicBezTo>
                    <a:cubicBezTo>
                      <a:pt x="131" y="257"/>
                      <a:pt x="132" y="257"/>
                      <a:pt x="132" y="257"/>
                    </a:cubicBezTo>
                    <a:cubicBezTo>
                      <a:pt x="207" y="256"/>
                      <a:pt x="261" y="199"/>
                      <a:pt x="259" y="124"/>
                    </a:cubicBezTo>
                    <a:cubicBezTo>
                      <a:pt x="257" y="52"/>
                      <a:pt x="203" y="0"/>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2" name="Google Shape;872;p25"/>
              <p:cNvSpPr/>
              <p:nvPr/>
            </p:nvSpPr>
            <p:spPr>
              <a:xfrm>
                <a:off x="2880" y="2532"/>
                <a:ext cx="62" cy="64"/>
              </a:xfrm>
              <a:custGeom>
                <a:avLst/>
                <a:gdLst/>
                <a:ahLst/>
                <a:cxnLst/>
                <a:rect l="l" t="t" r="r" b="b"/>
                <a:pathLst>
                  <a:path w="260" h="263" extrusionOk="0">
                    <a:moveTo>
                      <a:pt x="130" y="0"/>
                    </a:moveTo>
                    <a:cubicBezTo>
                      <a:pt x="62" y="0"/>
                      <a:pt x="2" y="58"/>
                      <a:pt x="1" y="129"/>
                    </a:cubicBezTo>
                    <a:cubicBezTo>
                      <a:pt x="0" y="202"/>
                      <a:pt x="58" y="263"/>
                      <a:pt x="129" y="263"/>
                    </a:cubicBezTo>
                    <a:cubicBezTo>
                      <a:pt x="130" y="263"/>
                      <a:pt x="130" y="263"/>
                      <a:pt x="130" y="263"/>
                    </a:cubicBezTo>
                    <a:cubicBezTo>
                      <a:pt x="202" y="263"/>
                      <a:pt x="260" y="203"/>
                      <a:pt x="259" y="130"/>
                    </a:cubicBezTo>
                    <a:cubicBezTo>
                      <a:pt x="259" y="61"/>
                      <a:pt x="203" y="3"/>
                      <a:pt x="135" y="0"/>
                    </a:cubicBezTo>
                    <a:cubicBezTo>
                      <a:pt x="133"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3" name="Google Shape;873;p25"/>
              <p:cNvSpPr/>
              <p:nvPr/>
            </p:nvSpPr>
            <p:spPr>
              <a:xfrm>
                <a:off x="4446" y="1359"/>
                <a:ext cx="64" cy="62"/>
              </a:xfrm>
              <a:custGeom>
                <a:avLst/>
                <a:gdLst/>
                <a:ahLst/>
                <a:cxnLst/>
                <a:rect l="l" t="t" r="r" b="b"/>
                <a:pathLst>
                  <a:path w="264" h="257" extrusionOk="0">
                    <a:moveTo>
                      <a:pt x="132" y="0"/>
                    </a:moveTo>
                    <a:cubicBezTo>
                      <a:pt x="61" y="0"/>
                      <a:pt x="7" y="51"/>
                      <a:pt x="3" y="121"/>
                    </a:cubicBezTo>
                    <a:cubicBezTo>
                      <a:pt x="0" y="196"/>
                      <a:pt x="53" y="255"/>
                      <a:pt x="127" y="257"/>
                    </a:cubicBezTo>
                    <a:cubicBezTo>
                      <a:pt x="129" y="257"/>
                      <a:pt x="130" y="257"/>
                      <a:pt x="132" y="257"/>
                    </a:cubicBezTo>
                    <a:cubicBezTo>
                      <a:pt x="204" y="257"/>
                      <a:pt x="261" y="203"/>
                      <a:pt x="262" y="132"/>
                    </a:cubicBezTo>
                    <a:cubicBezTo>
                      <a:pt x="264" y="58"/>
                      <a:pt x="208" y="1"/>
                      <a:pt x="134"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4" name="Google Shape;874;p25"/>
              <p:cNvSpPr/>
              <p:nvPr/>
            </p:nvSpPr>
            <p:spPr>
              <a:xfrm>
                <a:off x="3521" y="1652"/>
                <a:ext cx="63" cy="63"/>
              </a:xfrm>
              <a:custGeom>
                <a:avLst/>
                <a:gdLst/>
                <a:ahLst/>
                <a:cxnLst/>
                <a:rect l="l" t="t" r="r" b="b"/>
                <a:pathLst>
                  <a:path w="262" h="263" extrusionOk="0">
                    <a:moveTo>
                      <a:pt x="131" y="0"/>
                    </a:moveTo>
                    <a:cubicBezTo>
                      <a:pt x="131" y="0"/>
                      <a:pt x="130" y="0"/>
                      <a:pt x="129" y="0"/>
                    </a:cubicBezTo>
                    <a:cubicBezTo>
                      <a:pt x="60" y="1"/>
                      <a:pt x="0" y="63"/>
                      <a:pt x="0" y="133"/>
                    </a:cubicBezTo>
                    <a:cubicBezTo>
                      <a:pt x="1" y="202"/>
                      <a:pt x="63" y="263"/>
                      <a:pt x="131" y="263"/>
                    </a:cubicBezTo>
                    <a:cubicBezTo>
                      <a:pt x="131" y="263"/>
                      <a:pt x="132" y="263"/>
                      <a:pt x="132" y="263"/>
                    </a:cubicBezTo>
                    <a:cubicBezTo>
                      <a:pt x="203" y="262"/>
                      <a:pt x="262" y="202"/>
                      <a:pt x="261" y="130"/>
                    </a:cubicBezTo>
                    <a:cubicBezTo>
                      <a:pt x="260"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5" name="Google Shape;875;p25"/>
              <p:cNvSpPr/>
              <p:nvPr/>
            </p:nvSpPr>
            <p:spPr>
              <a:xfrm>
                <a:off x="4090" y="1359"/>
                <a:ext cx="63" cy="62"/>
              </a:xfrm>
              <a:custGeom>
                <a:avLst/>
                <a:gdLst/>
                <a:ahLst/>
                <a:cxnLst/>
                <a:rect l="l" t="t" r="r" b="b"/>
                <a:pathLst>
                  <a:path w="260" h="257" extrusionOk="0">
                    <a:moveTo>
                      <a:pt x="129" y="0"/>
                    </a:moveTo>
                    <a:cubicBezTo>
                      <a:pt x="129" y="0"/>
                      <a:pt x="129" y="0"/>
                      <a:pt x="128" y="0"/>
                    </a:cubicBezTo>
                    <a:cubicBezTo>
                      <a:pt x="53" y="0"/>
                      <a:pt x="0" y="56"/>
                      <a:pt x="2" y="132"/>
                    </a:cubicBezTo>
                    <a:cubicBezTo>
                      <a:pt x="4" y="204"/>
                      <a:pt x="57" y="257"/>
                      <a:pt x="128" y="257"/>
                    </a:cubicBezTo>
                    <a:cubicBezTo>
                      <a:pt x="129" y="257"/>
                      <a:pt x="130" y="257"/>
                      <a:pt x="130" y="257"/>
                    </a:cubicBezTo>
                    <a:cubicBezTo>
                      <a:pt x="204" y="257"/>
                      <a:pt x="260" y="202"/>
                      <a:pt x="260" y="129"/>
                    </a:cubicBezTo>
                    <a:cubicBezTo>
                      <a:pt x="259" y="54"/>
                      <a:pt x="205"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6" name="Google Shape;876;p25"/>
              <p:cNvSpPr/>
              <p:nvPr/>
            </p:nvSpPr>
            <p:spPr>
              <a:xfrm>
                <a:off x="2239" y="1652"/>
                <a:ext cx="63" cy="63"/>
              </a:xfrm>
              <a:custGeom>
                <a:avLst/>
                <a:gdLst/>
                <a:ahLst/>
                <a:cxnLst/>
                <a:rect l="l" t="t" r="r" b="b"/>
                <a:pathLst>
                  <a:path w="262" h="263" extrusionOk="0">
                    <a:moveTo>
                      <a:pt x="130" y="0"/>
                    </a:moveTo>
                    <a:cubicBezTo>
                      <a:pt x="60" y="0"/>
                      <a:pt x="2" y="59"/>
                      <a:pt x="1" y="130"/>
                    </a:cubicBezTo>
                    <a:cubicBezTo>
                      <a:pt x="0" y="202"/>
                      <a:pt x="58" y="262"/>
                      <a:pt x="129" y="263"/>
                    </a:cubicBezTo>
                    <a:cubicBezTo>
                      <a:pt x="129" y="263"/>
                      <a:pt x="130" y="263"/>
                      <a:pt x="131" y="263"/>
                    </a:cubicBezTo>
                    <a:cubicBezTo>
                      <a:pt x="199" y="263"/>
                      <a:pt x="260" y="202"/>
                      <a:pt x="261" y="133"/>
                    </a:cubicBezTo>
                    <a:cubicBezTo>
                      <a:pt x="262" y="63"/>
                      <a:pt x="202" y="1"/>
                      <a:pt x="132"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7" name="Google Shape;877;p25"/>
              <p:cNvSpPr/>
              <p:nvPr/>
            </p:nvSpPr>
            <p:spPr>
              <a:xfrm>
                <a:off x="3948" y="1359"/>
                <a:ext cx="63" cy="62"/>
              </a:xfrm>
              <a:custGeom>
                <a:avLst/>
                <a:gdLst/>
                <a:ahLst/>
                <a:cxnLst/>
                <a:rect l="l" t="t" r="r" b="b"/>
                <a:pathLst>
                  <a:path w="263" h="257" extrusionOk="0">
                    <a:moveTo>
                      <a:pt x="131" y="0"/>
                    </a:moveTo>
                    <a:cubicBezTo>
                      <a:pt x="130" y="0"/>
                      <a:pt x="130" y="0"/>
                      <a:pt x="129" y="0"/>
                    </a:cubicBezTo>
                    <a:cubicBezTo>
                      <a:pt x="59" y="1"/>
                      <a:pt x="3" y="55"/>
                      <a:pt x="2" y="125"/>
                    </a:cubicBezTo>
                    <a:cubicBezTo>
                      <a:pt x="0" y="199"/>
                      <a:pt x="57" y="257"/>
                      <a:pt x="131" y="257"/>
                    </a:cubicBezTo>
                    <a:cubicBezTo>
                      <a:pt x="131" y="257"/>
                      <a:pt x="132" y="257"/>
                      <a:pt x="132" y="257"/>
                    </a:cubicBezTo>
                    <a:cubicBezTo>
                      <a:pt x="205" y="257"/>
                      <a:pt x="263" y="200"/>
                      <a:pt x="262" y="127"/>
                    </a:cubicBezTo>
                    <a:cubicBezTo>
                      <a:pt x="262"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8" name="Google Shape;878;p25"/>
              <p:cNvSpPr/>
              <p:nvPr/>
            </p:nvSpPr>
            <p:spPr>
              <a:xfrm>
                <a:off x="4945" y="1872"/>
                <a:ext cx="63" cy="62"/>
              </a:xfrm>
              <a:custGeom>
                <a:avLst/>
                <a:gdLst/>
                <a:ahLst/>
                <a:cxnLst/>
                <a:rect l="l" t="t" r="r" b="b"/>
                <a:pathLst>
                  <a:path w="261" h="258" extrusionOk="0">
                    <a:moveTo>
                      <a:pt x="130" y="0"/>
                    </a:moveTo>
                    <a:cubicBezTo>
                      <a:pt x="130" y="0"/>
                      <a:pt x="129" y="0"/>
                      <a:pt x="128" y="0"/>
                    </a:cubicBezTo>
                    <a:cubicBezTo>
                      <a:pt x="54" y="1"/>
                      <a:pt x="0" y="58"/>
                      <a:pt x="2" y="134"/>
                    </a:cubicBezTo>
                    <a:cubicBezTo>
                      <a:pt x="4" y="205"/>
                      <a:pt x="57" y="257"/>
                      <a:pt x="130" y="258"/>
                    </a:cubicBezTo>
                    <a:cubicBezTo>
                      <a:pt x="130" y="258"/>
                      <a:pt x="131" y="258"/>
                      <a:pt x="131" y="258"/>
                    </a:cubicBezTo>
                    <a:cubicBezTo>
                      <a:pt x="205" y="258"/>
                      <a:pt x="261" y="203"/>
                      <a:pt x="260" y="129"/>
                    </a:cubicBezTo>
                    <a:cubicBezTo>
                      <a:pt x="260" y="56"/>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79" name="Google Shape;879;p25"/>
              <p:cNvSpPr/>
              <p:nvPr/>
            </p:nvSpPr>
            <p:spPr>
              <a:xfrm>
                <a:off x="2382" y="2606"/>
                <a:ext cx="62" cy="63"/>
              </a:xfrm>
              <a:custGeom>
                <a:avLst/>
                <a:gdLst/>
                <a:ahLst/>
                <a:cxnLst/>
                <a:rect l="l" t="t" r="r" b="b"/>
                <a:pathLst>
                  <a:path w="259" h="259" extrusionOk="0">
                    <a:moveTo>
                      <a:pt x="130" y="0"/>
                    </a:moveTo>
                    <a:cubicBezTo>
                      <a:pt x="129" y="0"/>
                      <a:pt x="128" y="0"/>
                      <a:pt x="127" y="0"/>
                    </a:cubicBezTo>
                    <a:cubicBezTo>
                      <a:pt x="56" y="1"/>
                      <a:pt x="2" y="55"/>
                      <a:pt x="1" y="126"/>
                    </a:cubicBezTo>
                    <a:cubicBezTo>
                      <a:pt x="0" y="200"/>
                      <a:pt x="55" y="258"/>
                      <a:pt x="129" y="259"/>
                    </a:cubicBezTo>
                    <a:cubicBezTo>
                      <a:pt x="129" y="259"/>
                      <a:pt x="130" y="259"/>
                      <a:pt x="130" y="259"/>
                    </a:cubicBezTo>
                    <a:cubicBezTo>
                      <a:pt x="202" y="259"/>
                      <a:pt x="259" y="201"/>
                      <a:pt x="259" y="128"/>
                    </a:cubicBezTo>
                    <a:cubicBezTo>
                      <a:pt x="259" y="55"/>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0" name="Google Shape;880;p25"/>
              <p:cNvSpPr/>
              <p:nvPr/>
            </p:nvSpPr>
            <p:spPr>
              <a:xfrm>
                <a:off x="2025" y="1652"/>
                <a:ext cx="63" cy="63"/>
              </a:xfrm>
              <a:custGeom>
                <a:avLst/>
                <a:gdLst/>
                <a:ahLst/>
                <a:cxnLst/>
                <a:rect l="l" t="t" r="r" b="b"/>
                <a:pathLst>
                  <a:path w="260" h="263" extrusionOk="0">
                    <a:moveTo>
                      <a:pt x="131" y="0"/>
                    </a:moveTo>
                    <a:cubicBezTo>
                      <a:pt x="131" y="0"/>
                      <a:pt x="130" y="0"/>
                      <a:pt x="129" y="0"/>
                    </a:cubicBezTo>
                    <a:cubicBezTo>
                      <a:pt x="62" y="1"/>
                      <a:pt x="4" y="59"/>
                      <a:pt x="2" y="127"/>
                    </a:cubicBezTo>
                    <a:cubicBezTo>
                      <a:pt x="0" y="201"/>
                      <a:pt x="56" y="262"/>
                      <a:pt x="128" y="263"/>
                    </a:cubicBezTo>
                    <a:cubicBezTo>
                      <a:pt x="129" y="263"/>
                      <a:pt x="130" y="263"/>
                      <a:pt x="131" y="263"/>
                    </a:cubicBezTo>
                    <a:cubicBezTo>
                      <a:pt x="202" y="263"/>
                      <a:pt x="259" y="205"/>
                      <a:pt x="260" y="132"/>
                    </a:cubicBezTo>
                    <a:cubicBezTo>
                      <a:pt x="260" y="60"/>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1" name="Google Shape;881;p25"/>
              <p:cNvSpPr/>
              <p:nvPr/>
            </p:nvSpPr>
            <p:spPr>
              <a:xfrm>
                <a:off x="2524" y="2606"/>
                <a:ext cx="62" cy="63"/>
              </a:xfrm>
              <a:custGeom>
                <a:avLst/>
                <a:gdLst/>
                <a:ahLst/>
                <a:cxnLst/>
                <a:rect l="l" t="t" r="r" b="b"/>
                <a:pathLst>
                  <a:path w="261" h="259" extrusionOk="0">
                    <a:moveTo>
                      <a:pt x="131" y="0"/>
                    </a:moveTo>
                    <a:cubicBezTo>
                      <a:pt x="131" y="0"/>
                      <a:pt x="130" y="0"/>
                      <a:pt x="130" y="0"/>
                    </a:cubicBezTo>
                    <a:cubicBezTo>
                      <a:pt x="59" y="0"/>
                      <a:pt x="4" y="54"/>
                      <a:pt x="2" y="124"/>
                    </a:cubicBezTo>
                    <a:cubicBezTo>
                      <a:pt x="0" y="197"/>
                      <a:pt x="56" y="257"/>
                      <a:pt x="128" y="259"/>
                    </a:cubicBezTo>
                    <a:cubicBezTo>
                      <a:pt x="129" y="259"/>
                      <a:pt x="130" y="259"/>
                      <a:pt x="132" y="259"/>
                    </a:cubicBezTo>
                    <a:cubicBezTo>
                      <a:pt x="203" y="259"/>
                      <a:pt x="259" y="203"/>
                      <a:pt x="260" y="130"/>
                    </a:cubicBezTo>
                    <a:cubicBezTo>
                      <a:pt x="261"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2" name="Google Shape;882;p25"/>
              <p:cNvSpPr/>
              <p:nvPr/>
            </p:nvSpPr>
            <p:spPr>
              <a:xfrm>
                <a:off x="5087" y="1872"/>
                <a:ext cx="63" cy="62"/>
              </a:xfrm>
              <a:custGeom>
                <a:avLst/>
                <a:gdLst/>
                <a:ahLst/>
                <a:cxnLst/>
                <a:rect l="l" t="t" r="r" b="b"/>
                <a:pathLst>
                  <a:path w="259" h="258" extrusionOk="0">
                    <a:moveTo>
                      <a:pt x="130" y="0"/>
                    </a:moveTo>
                    <a:cubicBezTo>
                      <a:pt x="130" y="0"/>
                      <a:pt x="130" y="0"/>
                      <a:pt x="130" y="0"/>
                    </a:cubicBezTo>
                    <a:cubicBezTo>
                      <a:pt x="56" y="0"/>
                      <a:pt x="0" y="57"/>
                      <a:pt x="1" y="131"/>
                    </a:cubicBezTo>
                    <a:cubicBezTo>
                      <a:pt x="2" y="205"/>
                      <a:pt x="56" y="258"/>
                      <a:pt x="130" y="258"/>
                    </a:cubicBezTo>
                    <a:cubicBezTo>
                      <a:pt x="131" y="258"/>
                      <a:pt x="133" y="258"/>
                      <a:pt x="134" y="258"/>
                    </a:cubicBezTo>
                    <a:cubicBezTo>
                      <a:pt x="206" y="256"/>
                      <a:pt x="258" y="203"/>
                      <a:pt x="259" y="131"/>
                    </a:cubicBezTo>
                    <a:cubicBezTo>
                      <a:pt x="259" y="57"/>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3" name="Google Shape;883;p25"/>
              <p:cNvSpPr/>
              <p:nvPr/>
            </p:nvSpPr>
            <p:spPr>
              <a:xfrm>
                <a:off x="2737" y="2606"/>
                <a:ext cx="63" cy="63"/>
              </a:xfrm>
              <a:custGeom>
                <a:avLst/>
                <a:gdLst/>
                <a:ahLst/>
                <a:cxnLst/>
                <a:rect l="l" t="t" r="r" b="b"/>
                <a:pathLst>
                  <a:path w="262" h="260" extrusionOk="0">
                    <a:moveTo>
                      <a:pt x="132" y="0"/>
                    </a:moveTo>
                    <a:cubicBezTo>
                      <a:pt x="131" y="0"/>
                      <a:pt x="130" y="0"/>
                      <a:pt x="129" y="0"/>
                    </a:cubicBezTo>
                    <a:cubicBezTo>
                      <a:pt x="55" y="2"/>
                      <a:pt x="0" y="60"/>
                      <a:pt x="3" y="135"/>
                    </a:cubicBezTo>
                    <a:cubicBezTo>
                      <a:pt x="6" y="206"/>
                      <a:pt x="61" y="260"/>
                      <a:pt x="131" y="260"/>
                    </a:cubicBezTo>
                    <a:cubicBezTo>
                      <a:pt x="131" y="260"/>
                      <a:pt x="132" y="260"/>
                      <a:pt x="132" y="260"/>
                    </a:cubicBezTo>
                    <a:cubicBezTo>
                      <a:pt x="204" y="260"/>
                      <a:pt x="262" y="201"/>
                      <a:pt x="262" y="128"/>
                    </a:cubicBezTo>
                    <a:cubicBezTo>
                      <a:pt x="261" y="56"/>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4" name="Google Shape;884;p25"/>
              <p:cNvSpPr/>
              <p:nvPr/>
            </p:nvSpPr>
            <p:spPr>
              <a:xfrm>
                <a:off x="5229" y="1872"/>
                <a:ext cx="63" cy="62"/>
              </a:xfrm>
              <a:custGeom>
                <a:avLst/>
                <a:gdLst/>
                <a:ahLst/>
                <a:cxnLst/>
                <a:rect l="l" t="t" r="r" b="b"/>
                <a:pathLst>
                  <a:path w="261" h="258" extrusionOk="0">
                    <a:moveTo>
                      <a:pt x="133" y="0"/>
                    </a:moveTo>
                    <a:cubicBezTo>
                      <a:pt x="62" y="0"/>
                      <a:pt x="5" y="54"/>
                      <a:pt x="2" y="125"/>
                    </a:cubicBezTo>
                    <a:cubicBezTo>
                      <a:pt x="0" y="199"/>
                      <a:pt x="55" y="257"/>
                      <a:pt x="130" y="258"/>
                    </a:cubicBezTo>
                    <a:cubicBezTo>
                      <a:pt x="130" y="258"/>
                      <a:pt x="131" y="258"/>
                      <a:pt x="132" y="258"/>
                    </a:cubicBezTo>
                    <a:cubicBezTo>
                      <a:pt x="206" y="258"/>
                      <a:pt x="261" y="203"/>
                      <a:pt x="261" y="130"/>
                    </a:cubicBezTo>
                    <a:cubicBezTo>
                      <a:pt x="261" y="59"/>
                      <a:pt x="209" y="3"/>
                      <a:pt x="138" y="0"/>
                    </a:cubicBezTo>
                    <a:cubicBezTo>
                      <a:pt x="137"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5" name="Google Shape;885;p25"/>
              <p:cNvSpPr/>
              <p:nvPr/>
            </p:nvSpPr>
            <p:spPr>
              <a:xfrm>
                <a:off x="3877" y="2606"/>
                <a:ext cx="62" cy="63"/>
              </a:xfrm>
              <a:custGeom>
                <a:avLst/>
                <a:gdLst/>
                <a:ahLst/>
                <a:cxnLst/>
                <a:rect l="l" t="t" r="r" b="b"/>
                <a:pathLst>
                  <a:path w="260" h="259" extrusionOk="0">
                    <a:moveTo>
                      <a:pt x="130" y="0"/>
                    </a:moveTo>
                    <a:cubicBezTo>
                      <a:pt x="128" y="0"/>
                      <a:pt x="126" y="0"/>
                      <a:pt x="124" y="0"/>
                    </a:cubicBezTo>
                    <a:cubicBezTo>
                      <a:pt x="53" y="3"/>
                      <a:pt x="0" y="58"/>
                      <a:pt x="0" y="129"/>
                    </a:cubicBezTo>
                    <a:cubicBezTo>
                      <a:pt x="0" y="201"/>
                      <a:pt x="58" y="259"/>
                      <a:pt x="130" y="259"/>
                    </a:cubicBezTo>
                    <a:cubicBezTo>
                      <a:pt x="130" y="259"/>
                      <a:pt x="131" y="259"/>
                      <a:pt x="132" y="259"/>
                    </a:cubicBezTo>
                    <a:cubicBezTo>
                      <a:pt x="205" y="258"/>
                      <a:pt x="260" y="199"/>
                      <a:pt x="259" y="125"/>
                    </a:cubicBezTo>
                    <a:cubicBezTo>
                      <a:pt x="257" y="53"/>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6" name="Google Shape;886;p25"/>
              <p:cNvSpPr/>
              <p:nvPr/>
            </p:nvSpPr>
            <p:spPr>
              <a:xfrm>
                <a:off x="5301" y="1872"/>
                <a:ext cx="63" cy="62"/>
              </a:xfrm>
              <a:custGeom>
                <a:avLst/>
                <a:gdLst/>
                <a:ahLst/>
                <a:cxnLst/>
                <a:rect l="l" t="t" r="r" b="b"/>
                <a:pathLst>
                  <a:path w="263" h="258" extrusionOk="0">
                    <a:moveTo>
                      <a:pt x="131" y="0"/>
                    </a:moveTo>
                    <a:cubicBezTo>
                      <a:pt x="130" y="0"/>
                      <a:pt x="129" y="0"/>
                      <a:pt x="128" y="0"/>
                    </a:cubicBezTo>
                    <a:cubicBezTo>
                      <a:pt x="54" y="2"/>
                      <a:pt x="0" y="60"/>
                      <a:pt x="3" y="135"/>
                    </a:cubicBezTo>
                    <a:cubicBezTo>
                      <a:pt x="5" y="206"/>
                      <a:pt x="59" y="258"/>
                      <a:pt x="131" y="258"/>
                    </a:cubicBezTo>
                    <a:cubicBezTo>
                      <a:pt x="131" y="258"/>
                      <a:pt x="131" y="258"/>
                      <a:pt x="131" y="258"/>
                    </a:cubicBezTo>
                    <a:cubicBezTo>
                      <a:pt x="206" y="258"/>
                      <a:pt x="263" y="201"/>
                      <a:pt x="262" y="128"/>
                    </a:cubicBezTo>
                    <a:cubicBezTo>
                      <a:pt x="261" y="56"/>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7" name="Google Shape;887;p25"/>
              <p:cNvSpPr/>
              <p:nvPr/>
            </p:nvSpPr>
            <p:spPr>
              <a:xfrm>
                <a:off x="5728" y="1578"/>
                <a:ext cx="63" cy="64"/>
              </a:xfrm>
              <a:custGeom>
                <a:avLst/>
                <a:gdLst/>
                <a:ahLst/>
                <a:cxnLst/>
                <a:rect l="l" t="t" r="r" b="b"/>
                <a:pathLst>
                  <a:path w="263" h="265" extrusionOk="0">
                    <a:moveTo>
                      <a:pt x="132" y="0"/>
                    </a:moveTo>
                    <a:cubicBezTo>
                      <a:pt x="64" y="0"/>
                      <a:pt x="2" y="62"/>
                      <a:pt x="1" y="131"/>
                    </a:cubicBezTo>
                    <a:cubicBezTo>
                      <a:pt x="0" y="200"/>
                      <a:pt x="61" y="264"/>
                      <a:pt x="130" y="265"/>
                    </a:cubicBezTo>
                    <a:cubicBezTo>
                      <a:pt x="131" y="265"/>
                      <a:pt x="132" y="265"/>
                      <a:pt x="132" y="265"/>
                    </a:cubicBezTo>
                    <a:cubicBezTo>
                      <a:pt x="201" y="265"/>
                      <a:pt x="261" y="204"/>
                      <a:pt x="262" y="134"/>
                    </a:cubicBezTo>
                    <a:cubicBezTo>
                      <a:pt x="263" y="62"/>
                      <a:pt x="204"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8" name="Google Shape;888;p25"/>
              <p:cNvSpPr/>
              <p:nvPr/>
            </p:nvSpPr>
            <p:spPr>
              <a:xfrm>
                <a:off x="4161" y="2606"/>
                <a:ext cx="64" cy="63"/>
              </a:xfrm>
              <a:custGeom>
                <a:avLst/>
                <a:gdLst/>
                <a:ahLst/>
                <a:cxnLst/>
                <a:rect l="l" t="t" r="r" b="b"/>
                <a:pathLst>
                  <a:path w="265" h="259" extrusionOk="0">
                    <a:moveTo>
                      <a:pt x="129" y="0"/>
                    </a:moveTo>
                    <a:cubicBezTo>
                      <a:pt x="60" y="0"/>
                      <a:pt x="0" y="62"/>
                      <a:pt x="1" y="131"/>
                    </a:cubicBezTo>
                    <a:cubicBezTo>
                      <a:pt x="2" y="196"/>
                      <a:pt x="64" y="259"/>
                      <a:pt x="126" y="259"/>
                    </a:cubicBezTo>
                    <a:cubicBezTo>
                      <a:pt x="126" y="259"/>
                      <a:pt x="127" y="259"/>
                      <a:pt x="127" y="259"/>
                    </a:cubicBezTo>
                    <a:cubicBezTo>
                      <a:pt x="196" y="259"/>
                      <a:pt x="264" y="195"/>
                      <a:pt x="265" y="132"/>
                    </a:cubicBezTo>
                    <a:cubicBezTo>
                      <a:pt x="265" y="67"/>
                      <a:pt x="199" y="2"/>
                      <a:pt x="131"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89" name="Google Shape;889;p25"/>
              <p:cNvSpPr/>
              <p:nvPr/>
            </p:nvSpPr>
            <p:spPr>
              <a:xfrm>
                <a:off x="5657" y="2606"/>
                <a:ext cx="63" cy="63"/>
              </a:xfrm>
              <a:custGeom>
                <a:avLst/>
                <a:gdLst/>
                <a:ahLst/>
                <a:cxnLst/>
                <a:rect l="l" t="t" r="r" b="b"/>
                <a:pathLst>
                  <a:path w="264" h="260" extrusionOk="0">
                    <a:moveTo>
                      <a:pt x="132" y="0"/>
                    </a:moveTo>
                    <a:cubicBezTo>
                      <a:pt x="131" y="0"/>
                      <a:pt x="131" y="0"/>
                      <a:pt x="131" y="0"/>
                    </a:cubicBezTo>
                    <a:cubicBezTo>
                      <a:pt x="57" y="1"/>
                      <a:pt x="0" y="60"/>
                      <a:pt x="2" y="133"/>
                    </a:cubicBezTo>
                    <a:cubicBezTo>
                      <a:pt x="4" y="203"/>
                      <a:pt x="61" y="259"/>
                      <a:pt x="130" y="260"/>
                    </a:cubicBezTo>
                    <a:cubicBezTo>
                      <a:pt x="131" y="260"/>
                      <a:pt x="131" y="260"/>
                      <a:pt x="132" y="260"/>
                    </a:cubicBezTo>
                    <a:cubicBezTo>
                      <a:pt x="202" y="260"/>
                      <a:pt x="263" y="200"/>
                      <a:pt x="263" y="130"/>
                    </a:cubicBezTo>
                    <a:cubicBezTo>
                      <a:pt x="264" y="58"/>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0" name="Google Shape;890;p25"/>
              <p:cNvSpPr/>
              <p:nvPr/>
            </p:nvSpPr>
            <p:spPr>
              <a:xfrm>
                <a:off x="5444" y="1872"/>
                <a:ext cx="62" cy="62"/>
              </a:xfrm>
              <a:custGeom>
                <a:avLst/>
                <a:gdLst/>
                <a:ahLst/>
                <a:cxnLst/>
                <a:rect l="l" t="t" r="r" b="b"/>
                <a:pathLst>
                  <a:path w="260" h="258" extrusionOk="0">
                    <a:moveTo>
                      <a:pt x="129" y="0"/>
                    </a:moveTo>
                    <a:cubicBezTo>
                      <a:pt x="56" y="0"/>
                      <a:pt x="1" y="55"/>
                      <a:pt x="0" y="128"/>
                    </a:cubicBezTo>
                    <a:cubicBezTo>
                      <a:pt x="0" y="201"/>
                      <a:pt x="51" y="255"/>
                      <a:pt x="122" y="258"/>
                    </a:cubicBezTo>
                    <a:cubicBezTo>
                      <a:pt x="124" y="258"/>
                      <a:pt x="126" y="258"/>
                      <a:pt x="128" y="258"/>
                    </a:cubicBezTo>
                    <a:cubicBezTo>
                      <a:pt x="201" y="258"/>
                      <a:pt x="256" y="207"/>
                      <a:pt x="258" y="134"/>
                    </a:cubicBezTo>
                    <a:cubicBezTo>
                      <a:pt x="260" y="60"/>
                      <a:pt x="206" y="2"/>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1" name="Google Shape;891;p25"/>
              <p:cNvSpPr/>
              <p:nvPr/>
            </p:nvSpPr>
            <p:spPr>
              <a:xfrm>
                <a:off x="5799" y="2606"/>
                <a:ext cx="63" cy="63"/>
              </a:xfrm>
              <a:custGeom>
                <a:avLst/>
                <a:gdLst/>
                <a:ahLst/>
                <a:cxnLst/>
                <a:rect l="l" t="t" r="r" b="b"/>
                <a:pathLst>
                  <a:path w="261" h="259" extrusionOk="0">
                    <a:moveTo>
                      <a:pt x="131" y="0"/>
                    </a:moveTo>
                    <a:cubicBezTo>
                      <a:pt x="130" y="0"/>
                      <a:pt x="130" y="0"/>
                      <a:pt x="130" y="0"/>
                    </a:cubicBezTo>
                    <a:cubicBezTo>
                      <a:pt x="59" y="0"/>
                      <a:pt x="4" y="53"/>
                      <a:pt x="2" y="124"/>
                    </a:cubicBezTo>
                    <a:cubicBezTo>
                      <a:pt x="0" y="198"/>
                      <a:pt x="55" y="257"/>
                      <a:pt x="128" y="259"/>
                    </a:cubicBezTo>
                    <a:cubicBezTo>
                      <a:pt x="129" y="259"/>
                      <a:pt x="130" y="259"/>
                      <a:pt x="131" y="259"/>
                    </a:cubicBezTo>
                    <a:cubicBezTo>
                      <a:pt x="202" y="259"/>
                      <a:pt x="260" y="201"/>
                      <a:pt x="260" y="130"/>
                    </a:cubicBezTo>
                    <a:cubicBezTo>
                      <a:pt x="261" y="56"/>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2" name="Google Shape;892;p25"/>
              <p:cNvSpPr/>
              <p:nvPr/>
            </p:nvSpPr>
            <p:spPr>
              <a:xfrm>
                <a:off x="1883" y="1945"/>
                <a:ext cx="63" cy="63"/>
              </a:xfrm>
              <a:custGeom>
                <a:avLst/>
                <a:gdLst/>
                <a:ahLst/>
                <a:cxnLst/>
                <a:rect l="l" t="t" r="r" b="b"/>
                <a:pathLst>
                  <a:path w="263" h="260" extrusionOk="0">
                    <a:moveTo>
                      <a:pt x="132" y="0"/>
                    </a:moveTo>
                    <a:cubicBezTo>
                      <a:pt x="130" y="0"/>
                      <a:pt x="129" y="0"/>
                      <a:pt x="127" y="0"/>
                    </a:cubicBezTo>
                    <a:cubicBezTo>
                      <a:pt x="54" y="2"/>
                      <a:pt x="0" y="62"/>
                      <a:pt x="3" y="137"/>
                    </a:cubicBezTo>
                    <a:cubicBezTo>
                      <a:pt x="6" y="206"/>
                      <a:pt x="62" y="260"/>
                      <a:pt x="132" y="260"/>
                    </a:cubicBezTo>
                    <a:cubicBezTo>
                      <a:pt x="132" y="260"/>
                      <a:pt x="132" y="260"/>
                      <a:pt x="133" y="260"/>
                    </a:cubicBezTo>
                    <a:cubicBezTo>
                      <a:pt x="206" y="259"/>
                      <a:pt x="263" y="201"/>
                      <a:pt x="261" y="128"/>
                    </a:cubicBezTo>
                    <a:cubicBezTo>
                      <a:pt x="260" y="57"/>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3" name="Google Shape;893;p25"/>
              <p:cNvSpPr/>
              <p:nvPr/>
            </p:nvSpPr>
            <p:spPr>
              <a:xfrm>
                <a:off x="3876" y="1359"/>
                <a:ext cx="63" cy="62"/>
              </a:xfrm>
              <a:custGeom>
                <a:avLst/>
                <a:gdLst/>
                <a:ahLst/>
                <a:cxnLst/>
                <a:rect l="l" t="t" r="r" b="b"/>
                <a:pathLst>
                  <a:path w="261" h="257" extrusionOk="0">
                    <a:moveTo>
                      <a:pt x="132" y="0"/>
                    </a:moveTo>
                    <a:cubicBezTo>
                      <a:pt x="131" y="0"/>
                      <a:pt x="131" y="0"/>
                      <a:pt x="130" y="0"/>
                    </a:cubicBezTo>
                    <a:cubicBezTo>
                      <a:pt x="59" y="0"/>
                      <a:pt x="4" y="53"/>
                      <a:pt x="2" y="124"/>
                    </a:cubicBezTo>
                    <a:cubicBezTo>
                      <a:pt x="0" y="197"/>
                      <a:pt x="55" y="256"/>
                      <a:pt x="129" y="257"/>
                    </a:cubicBezTo>
                    <a:cubicBezTo>
                      <a:pt x="130" y="257"/>
                      <a:pt x="131" y="257"/>
                      <a:pt x="132" y="257"/>
                    </a:cubicBezTo>
                    <a:cubicBezTo>
                      <a:pt x="205" y="257"/>
                      <a:pt x="260" y="203"/>
                      <a:pt x="260" y="129"/>
                    </a:cubicBezTo>
                    <a:cubicBezTo>
                      <a:pt x="261" y="54"/>
                      <a:pt x="206"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4" name="Google Shape;894;p25"/>
              <p:cNvSpPr/>
              <p:nvPr/>
            </p:nvSpPr>
            <p:spPr>
              <a:xfrm>
                <a:off x="2524" y="2680"/>
                <a:ext cx="62" cy="62"/>
              </a:xfrm>
              <a:custGeom>
                <a:avLst/>
                <a:gdLst/>
                <a:ahLst/>
                <a:cxnLst/>
                <a:rect l="l" t="t" r="r" b="b"/>
                <a:pathLst>
                  <a:path w="259" h="258" extrusionOk="0">
                    <a:moveTo>
                      <a:pt x="129" y="0"/>
                    </a:moveTo>
                    <a:cubicBezTo>
                      <a:pt x="55" y="0"/>
                      <a:pt x="0" y="55"/>
                      <a:pt x="0" y="128"/>
                    </a:cubicBezTo>
                    <a:cubicBezTo>
                      <a:pt x="0" y="202"/>
                      <a:pt x="56" y="258"/>
                      <a:pt x="129" y="258"/>
                    </a:cubicBezTo>
                    <a:cubicBezTo>
                      <a:pt x="130" y="258"/>
                      <a:pt x="130" y="258"/>
                      <a:pt x="131" y="258"/>
                    </a:cubicBezTo>
                    <a:cubicBezTo>
                      <a:pt x="205" y="257"/>
                      <a:pt x="259" y="201"/>
                      <a:pt x="258" y="125"/>
                    </a:cubicBezTo>
                    <a:cubicBezTo>
                      <a:pt x="256" y="53"/>
                      <a:pt x="203" y="1"/>
                      <a:pt x="131"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5" name="Google Shape;895;p25"/>
              <p:cNvSpPr/>
              <p:nvPr/>
            </p:nvSpPr>
            <p:spPr>
              <a:xfrm>
                <a:off x="2666" y="2680"/>
                <a:ext cx="63" cy="62"/>
              </a:xfrm>
              <a:custGeom>
                <a:avLst/>
                <a:gdLst/>
                <a:ahLst/>
                <a:cxnLst/>
                <a:rect l="l" t="t" r="r" b="b"/>
                <a:pathLst>
                  <a:path w="263" h="258" extrusionOk="0">
                    <a:moveTo>
                      <a:pt x="132" y="0"/>
                    </a:moveTo>
                    <a:cubicBezTo>
                      <a:pt x="130" y="0"/>
                      <a:pt x="129" y="0"/>
                      <a:pt x="127" y="0"/>
                    </a:cubicBezTo>
                    <a:cubicBezTo>
                      <a:pt x="56" y="2"/>
                      <a:pt x="2" y="56"/>
                      <a:pt x="1" y="127"/>
                    </a:cubicBezTo>
                    <a:cubicBezTo>
                      <a:pt x="0" y="199"/>
                      <a:pt x="58" y="258"/>
                      <a:pt x="132" y="258"/>
                    </a:cubicBezTo>
                    <a:cubicBezTo>
                      <a:pt x="132" y="258"/>
                      <a:pt x="132" y="258"/>
                      <a:pt x="132" y="258"/>
                    </a:cubicBezTo>
                    <a:cubicBezTo>
                      <a:pt x="205" y="258"/>
                      <a:pt x="263" y="200"/>
                      <a:pt x="261" y="126"/>
                    </a:cubicBezTo>
                    <a:cubicBezTo>
                      <a:pt x="260" y="54"/>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6" name="Google Shape;896;p25"/>
              <p:cNvSpPr/>
              <p:nvPr/>
            </p:nvSpPr>
            <p:spPr>
              <a:xfrm>
                <a:off x="2738" y="2680"/>
                <a:ext cx="63" cy="62"/>
              </a:xfrm>
              <a:custGeom>
                <a:avLst/>
                <a:gdLst/>
                <a:ahLst/>
                <a:cxnLst/>
                <a:rect l="l" t="t" r="r" b="b"/>
                <a:pathLst>
                  <a:path w="262" h="258" extrusionOk="0">
                    <a:moveTo>
                      <a:pt x="129" y="0"/>
                    </a:moveTo>
                    <a:cubicBezTo>
                      <a:pt x="55" y="0"/>
                      <a:pt x="1" y="53"/>
                      <a:pt x="0" y="127"/>
                    </a:cubicBezTo>
                    <a:cubicBezTo>
                      <a:pt x="0" y="199"/>
                      <a:pt x="51" y="254"/>
                      <a:pt x="122" y="258"/>
                    </a:cubicBezTo>
                    <a:cubicBezTo>
                      <a:pt x="124" y="258"/>
                      <a:pt x="126" y="258"/>
                      <a:pt x="128" y="258"/>
                    </a:cubicBezTo>
                    <a:cubicBezTo>
                      <a:pt x="199" y="258"/>
                      <a:pt x="256" y="205"/>
                      <a:pt x="259" y="134"/>
                    </a:cubicBezTo>
                    <a:cubicBezTo>
                      <a:pt x="262" y="60"/>
                      <a:pt x="207" y="2"/>
                      <a:pt x="133"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7" name="Google Shape;897;p25"/>
              <p:cNvSpPr/>
              <p:nvPr/>
            </p:nvSpPr>
            <p:spPr>
              <a:xfrm>
                <a:off x="3592" y="1359"/>
                <a:ext cx="63" cy="62"/>
              </a:xfrm>
              <a:custGeom>
                <a:avLst/>
                <a:gdLst/>
                <a:ahLst/>
                <a:cxnLst/>
                <a:rect l="l" t="t" r="r" b="b"/>
                <a:pathLst>
                  <a:path w="262" h="257" extrusionOk="0">
                    <a:moveTo>
                      <a:pt x="131" y="0"/>
                    </a:moveTo>
                    <a:cubicBezTo>
                      <a:pt x="130" y="0"/>
                      <a:pt x="129" y="0"/>
                      <a:pt x="128" y="0"/>
                    </a:cubicBezTo>
                    <a:cubicBezTo>
                      <a:pt x="54" y="1"/>
                      <a:pt x="0" y="58"/>
                      <a:pt x="2" y="133"/>
                    </a:cubicBezTo>
                    <a:cubicBezTo>
                      <a:pt x="5" y="205"/>
                      <a:pt x="59" y="257"/>
                      <a:pt x="130" y="257"/>
                    </a:cubicBezTo>
                    <a:cubicBezTo>
                      <a:pt x="130" y="257"/>
                      <a:pt x="131" y="257"/>
                      <a:pt x="131" y="257"/>
                    </a:cubicBezTo>
                    <a:cubicBezTo>
                      <a:pt x="205" y="257"/>
                      <a:pt x="262" y="201"/>
                      <a:pt x="261" y="128"/>
                    </a:cubicBezTo>
                    <a:cubicBezTo>
                      <a:pt x="261" y="54"/>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8" name="Google Shape;898;p25"/>
              <p:cNvSpPr/>
              <p:nvPr/>
            </p:nvSpPr>
            <p:spPr>
              <a:xfrm>
                <a:off x="2950" y="2680"/>
                <a:ext cx="64" cy="61"/>
              </a:xfrm>
              <a:custGeom>
                <a:avLst/>
                <a:gdLst/>
                <a:ahLst/>
                <a:cxnLst/>
                <a:rect l="l" t="t" r="r" b="b"/>
                <a:pathLst>
                  <a:path w="264" h="255" extrusionOk="0">
                    <a:moveTo>
                      <a:pt x="133" y="0"/>
                    </a:moveTo>
                    <a:cubicBezTo>
                      <a:pt x="61" y="0"/>
                      <a:pt x="2" y="57"/>
                      <a:pt x="1" y="127"/>
                    </a:cubicBezTo>
                    <a:cubicBezTo>
                      <a:pt x="0" y="199"/>
                      <a:pt x="62" y="255"/>
                      <a:pt x="142" y="255"/>
                    </a:cubicBezTo>
                    <a:cubicBezTo>
                      <a:pt x="142" y="255"/>
                      <a:pt x="142" y="255"/>
                      <a:pt x="142" y="255"/>
                    </a:cubicBezTo>
                    <a:cubicBezTo>
                      <a:pt x="210" y="255"/>
                      <a:pt x="264" y="196"/>
                      <a:pt x="262" y="124"/>
                    </a:cubicBezTo>
                    <a:cubicBezTo>
                      <a:pt x="260" y="54"/>
                      <a:pt x="206" y="1"/>
                      <a:pt x="135" y="0"/>
                    </a:cubicBezTo>
                    <a:cubicBezTo>
                      <a:pt x="134" y="0"/>
                      <a:pt x="13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899" name="Google Shape;899;p25"/>
              <p:cNvSpPr/>
              <p:nvPr/>
            </p:nvSpPr>
            <p:spPr>
              <a:xfrm>
                <a:off x="3521" y="1359"/>
                <a:ext cx="63" cy="62"/>
              </a:xfrm>
              <a:custGeom>
                <a:avLst/>
                <a:gdLst/>
                <a:ahLst/>
                <a:cxnLst/>
                <a:rect l="l" t="t" r="r" b="b"/>
                <a:pathLst>
                  <a:path w="263" h="257" extrusionOk="0">
                    <a:moveTo>
                      <a:pt x="131" y="0"/>
                    </a:moveTo>
                    <a:cubicBezTo>
                      <a:pt x="57" y="0"/>
                      <a:pt x="0" y="56"/>
                      <a:pt x="0" y="129"/>
                    </a:cubicBezTo>
                    <a:cubicBezTo>
                      <a:pt x="1" y="201"/>
                      <a:pt x="58" y="257"/>
                      <a:pt x="131" y="257"/>
                    </a:cubicBezTo>
                    <a:cubicBezTo>
                      <a:pt x="132" y="257"/>
                      <a:pt x="133" y="257"/>
                      <a:pt x="133" y="257"/>
                    </a:cubicBezTo>
                    <a:cubicBezTo>
                      <a:pt x="207" y="256"/>
                      <a:pt x="263" y="197"/>
                      <a:pt x="261" y="124"/>
                    </a:cubicBezTo>
                    <a:cubicBezTo>
                      <a:pt x="258" y="54"/>
                      <a:pt x="203" y="0"/>
                      <a:pt x="132" y="0"/>
                    </a:cubicBezTo>
                    <a:cubicBezTo>
                      <a:pt x="132"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0" name="Google Shape;900;p25"/>
              <p:cNvSpPr/>
              <p:nvPr/>
            </p:nvSpPr>
            <p:spPr>
              <a:xfrm>
                <a:off x="3877" y="2680"/>
                <a:ext cx="62" cy="62"/>
              </a:xfrm>
              <a:custGeom>
                <a:avLst/>
                <a:gdLst/>
                <a:ahLst/>
                <a:cxnLst/>
                <a:rect l="l" t="t" r="r" b="b"/>
                <a:pathLst>
                  <a:path w="260" h="258" extrusionOk="0">
                    <a:moveTo>
                      <a:pt x="130" y="0"/>
                    </a:moveTo>
                    <a:cubicBezTo>
                      <a:pt x="128" y="0"/>
                      <a:pt x="126" y="0"/>
                      <a:pt x="125" y="0"/>
                    </a:cubicBezTo>
                    <a:cubicBezTo>
                      <a:pt x="53" y="2"/>
                      <a:pt x="0" y="57"/>
                      <a:pt x="0" y="128"/>
                    </a:cubicBezTo>
                    <a:cubicBezTo>
                      <a:pt x="0" y="201"/>
                      <a:pt x="56" y="258"/>
                      <a:pt x="130" y="258"/>
                    </a:cubicBezTo>
                    <a:cubicBezTo>
                      <a:pt x="130" y="258"/>
                      <a:pt x="130" y="258"/>
                      <a:pt x="131" y="258"/>
                    </a:cubicBezTo>
                    <a:cubicBezTo>
                      <a:pt x="205" y="257"/>
                      <a:pt x="260" y="201"/>
                      <a:pt x="258" y="126"/>
                    </a:cubicBezTo>
                    <a:cubicBezTo>
                      <a:pt x="257" y="52"/>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1" name="Google Shape;901;p25"/>
              <p:cNvSpPr/>
              <p:nvPr/>
            </p:nvSpPr>
            <p:spPr>
              <a:xfrm>
                <a:off x="3947" y="2680"/>
                <a:ext cx="64" cy="62"/>
              </a:xfrm>
              <a:custGeom>
                <a:avLst/>
                <a:gdLst/>
                <a:ahLst/>
                <a:cxnLst/>
                <a:rect l="l" t="t" r="r" b="b"/>
                <a:pathLst>
                  <a:path w="265" h="258" extrusionOk="0">
                    <a:moveTo>
                      <a:pt x="132" y="0"/>
                    </a:moveTo>
                    <a:cubicBezTo>
                      <a:pt x="131" y="0"/>
                      <a:pt x="130" y="0"/>
                      <a:pt x="129" y="0"/>
                    </a:cubicBezTo>
                    <a:cubicBezTo>
                      <a:pt x="56" y="2"/>
                      <a:pt x="0" y="61"/>
                      <a:pt x="3" y="135"/>
                    </a:cubicBezTo>
                    <a:cubicBezTo>
                      <a:pt x="6" y="204"/>
                      <a:pt x="63" y="258"/>
                      <a:pt x="133" y="258"/>
                    </a:cubicBezTo>
                    <a:cubicBezTo>
                      <a:pt x="133" y="258"/>
                      <a:pt x="133" y="258"/>
                      <a:pt x="133" y="258"/>
                    </a:cubicBezTo>
                    <a:cubicBezTo>
                      <a:pt x="206" y="258"/>
                      <a:pt x="265" y="199"/>
                      <a:pt x="263" y="127"/>
                    </a:cubicBezTo>
                    <a:cubicBezTo>
                      <a:pt x="262" y="54"/>
                      <a:pt x="206"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2" name="Google Shape;902;p25"/>
              <p:cNvSpPr/>
              <p:nvPr/>
            </p:nvSpPr>
            <p:spPr>
              <a:xfrm>
                <a:off x="2737" y="1359"/>
                <a:ext cx="63" cy="62"/>
              </a:xfrm>
              <a:custGeom>
                <a:avLst/>
                <a:gdLst/>
                <a:ahLst/>
                <a:cxnLst/>
                <a:rect l="l" t="t" r="r" b="b"/>
                <a:pathLst>
                  <a:path w="261" h="257" extrusionOk="0">
                    <a:moveTo>
                      <a:pt x="131" y="0"/>
                    </a:moveTo>
                    <a:cubicBezTo>
                      <a:pt x="130" y="0"/>
                      <a:pt x="129" y="0"/>
                      <a:pt x="128" y="0"/>
                    </a:cubicBezTo>
                    <a:cubicBezTo>
                      <a:pt x="53" y="1"/>
                      <a:pt x="0" y="57"/>
                      <a:pt x="2" y="133"/>
                    </a:cubicBezTo>
                    <a:cubicBezTo>
                      <a:pt x="4" y="204"/>
                      <a:pt x="58" y="257"/>
                      <a:pt x="130" y="257"/>
                    </a:cubicBezTo>
                    <a:cubicBezTo>
                      <a:pt x="130" y="257"/>
                      <a:pt x="130" y="257"/>
                      <a:pt x="131" y="257"/>
                    </a:cubicBezTo>
                    <a:cubicBezTo>
                      <a:pt x="204" y="257"/>
                      <a:pt x="261" y="201"/>
                      <a:pt x="261" y="128"/>
                    </a:cubicBezTo>
                    <a:cubicBezTo>
                      <a:pt x="260" y="55"/>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3" name="Google Shape;903;p25"/>
              <p:cNvSpPr/>
              <p:nvPr/>
            </p:nvSpPr>
            <p:spPr>
              <a:xfrm>
                <a:off x="4091" y="2680"/>
                <a:ext cx="62" cy="62"/>
              </a:xfrm>
              <a:custGeom>
                <a:avLst/>
                <a:gdLst/>
                <a:ahLst/>
                <a:cxnLst/>
                <a:rect l="l" t="t" r="r" b="b"/>
                <a:pathLst>
                  <a:path w="258" h="258" extrusionOk="0">
                    <a:moveTo>
                      <a:pt x="123" y="0"/>
                    </a:moveTo>
                    <a:cubicBezTo>
                      <a:pt x="55" y="0"/>
                      <a:pt x="2" y="55"/>
                      <a:pt x="1" y="126"/>
                    </a:cubicBezTo>
                    <a:cubicBezTo>
                      <a:pt x="0" y="202"/>
                      <a:pt x="54" y="258"/>
                      <a:pt x="129" y="258"/>
                    </a:cubicBezTo>
                    <a:cubicBezTo>
                      <a:pt x="129" y="258"/>
                      <a:pt x="129" y="258"/>
                      <a:pt x="129" y="258"/>
                    </a:cubicBezTo>
                    <a:cubicBezTo>
                      <a:pt x="204" y="258"/>
                      <a:pt x="258" y="201"/>
                      <a:pt x="256" y="125"/>
                    </a:cubicBezTo>
                    <a:cubicBezTo>
                      <a:pt x="254" y="57"/>
                      <a:pt x="197" y="2"/>
                      <a:pt x="126" y="0"/>
                    </a:cubicBezTo>
                    <a:cubicBezTo>
                      <a:pt x="125" y="0"/>
                      <a:pt x="124" y="0"/>
                      <a:pt x="12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4" name="Google Shape;904;p25"/>
              <p:cNvSpPr/>
              <p:nvPr/>
            </p:nvSpPr>
            <p:spPr>
              <a:xfrm>
                <a:off x="5586" y="2680"/>
                <a:ext cx="63" cy="62"/>
              </a:xfrm>
              <a:custGeom>
                <a:avLst/>
                <a:gdLst/>
                <a:ahLst/>
                <a:cxnLst/>
                <a:rect l="l" t="t" r="r" b="b"/>
                <a:pathLst>
                  <a:path w="261" h="258" extrusionOk="0">
                    <a:moveTo>
                      <a:pt x="130" y="0"/>
                    </a:moveTo>
                    <a:cubicBezTo>
                      <a:pt x="56" y="0"/>
                      <a:pt x="0" y="55"/>
                      <a:pt x="1" y="129"/>
                    </a:cubicBezTo>
                    <a:cubicBezTo>
                      <a:pt x="1" y="202"/>
                      <a:pt x="57" y="258"/>
                      <a:pt x="130" y="258"/>
                    </a:cubicBezTo>
                    <a:cubicBezTo>
                      <a:pt x="131" y="258"/>
                      <a:pt x="132" y="258"/>
                      <a:pt x="132" y="258"/>
                    </a:cubicBezTo>
                    <a:cubicBezTo>
                      <a:pt x="204" y="257"/>
                      <a:pt x="257" y="204"/>
                      <a:pt x="259" y="132"/>
                    </a:cubicBezTo>
                    <a:cubicBezTo>
                      <a:pt x="261" y="57"/>
                      <a:pt x="207" y="1"/>
                      <a:pt x="132"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5" name="Google Shape;905;p25"/>
              <p:cNvSpPr/>
              <p:nvPr/>
            </p:nvSpPr>
            <p:spPr>
              <a:xfrm>
                <a:off x="2523" y="1359"/>
                <a:ext cx="63" cy="62"/>
              </a:xfrm>
              <a:custGeom>
                <a:avLst/>
                <a:gdLst/>
                <a:ahLst/>
                <a:cxnLst/>
                <a:rect l="l" t="t" r="r" b="b"/>
                <a:pathLst>
                  <a:path w="262" h="257" extrusionOk="0">
                    <a:moveTo>
                      <a:pt x="132" y="0"/>
                    </a:moveTo>
                    <a:cubicBezTo>
                      <a:pt x="60" y="0"/>
                      <a:pt x="6" y="51"/>
                      <a:pt x="3" y="122"/>
                    </a:cubicBezTo>
                    <a:cubicBezTo>
                      <a:pt x="0" y="197"/>
                      <a:pt x="54" y="255"/>
                      <a:pt x="128" y="257"/>
                    </a:cubicBezTo>
                    <a:cubicBezTo>
                      <a:pt x="129" y="257"/>
                      <a:pt x="131" y="257"/>
                      <a:pt x="132" y="257"/>
                    </a:cubicBezTo>
                    <a:cubicBezTo>
                      <a:pt x="205" y="257"/>
                      <a:pt x="260" y="204"/>
                      <a:pt x="261" y="131"/>
                    </a:cubicBezTo>
                    <a:cubicBezTo>
                      <a:pt x="262" y="55"/>
                      <a:pt x="207"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6" name="Google Shape;906;p25"/>
              <p:cNvSpPr/>
              <p:nvPr/>
            </p:nvSpPr>
            <p:spPr>
              <a:xfrm>
                <a:off x="5799" y="2680"/>
                <a:ext cx="63" cy="62"/>
              </a:xfrm>
              <a:custGeom>
                <a:avLst/>
                <a:gdLst/>
                <a:ahLst/>
                <a:cxnLst/>
                <a:rect l="l" t="t" r="r" b="b"/>
                <a:pathLst>
                  <a:path w="263" h="258" extrusionOk="0">
                    <a:moveTo>
                      <a:pt x="132" y="0"/>
                    </a:moveTo>
                    <a:cubicBezTo>
                      <a:pt x="60" y="0"/>
                      <a:pt x="6" y="51"/>
                      <a:pt x="3" y="121"/>
                    </a:cubicBezTo>
                    <a:cubicBezTo>
                      <a:pt x="0" y="196"/>
                      <a:pt x="53" y="255"/>
                      <a:pt x="126" y="258"/>
                    </a:cubicBezTo>
                    <a:cubicBezTo>
                      <a:pt x="128" y="258"/>
                      <a:pt x="130" y="258"/>
                      <a:pt x="132" y="258"/>
                    </a:cubicBezTo>
                    <a:cubicBezTo>
                      <a:pt x="203" y="258"/>
                      <a:pt x="260" y="204"/>
                      <a:pt x="262" y="132"/>
                    </a:cubicBezTo>
                    <a:cubicBezTo>
                      <a:pt x="263" y="58"/>
                      <a:pt x="208" y="1"/>
                      <a:pt x="133" y="0"/>
                    </a:cubicBezTo>
                    <a:cubicBezTo>
                      <a:pt x="133"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7" name="Google Shape;907;p25"/>
              <p:cNvSpPr/>
              <p:nvPr/>
            </p:nvSpPr>
            <p:spPr>
              <a:xfrm>
                <a:off x="2239" y="1359"/>
                <a:ext cx="63" cy="62"/>
              </a:xfrm>
              <a:custGeom>
                <a:avLst/>
                <a:gdLst/>
                <a:ahLst/>
                <a:cxnLst/>
                <a:rect l="l" t="t" r="r" b="b"/>
                <a:pathLst>
                  <a:path w="262" h="257" extrusionOk="0">
                    <a:moveTo>
                      <a:pt x="131" y="0"/>
                    </a:moveTo>
                    <a:cubicBezTo>
                      <a:pt x="131" y="0"/>
                      <a:pt x="130" y="0"/>
                      <a:pt x="129" y="0"/>
                    </a:cubicBezTo>
                    <a:cubicBezTo>
                      <a:pt x="58" y="1"/>
                      <a:pt x="4" y="54"/>
                      <a:pt x="2" y="125"/>
                    </a:cubicBezTo>
                    <a:cubicBezTo>
                      <a:pt x="0" y="199"/>
                      <a:pt x="56" y="257"/>
                      <a:pt x="130" y="257"/>
                    </a:cubicBezTo>
                    <a:cubicBezTo>
                      <a:pt x="130" y="257"/>
                      <a:pt x="131" y="257"/>
                      <a:pt x="131" y="257"/>
                    </a:cubicBezTo>
                    <a:cubicBezTo>
                      <a:pt x="205" y="257"/>
                      <a:pt x="262" y="201"/>
                      <a:pt x="262" y="128"/>
                    </a:cubicBezTo>
                    <a:cubicBezTo>
                      <a:pt x="262"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8" name="Google Shape;908;p25"/>
              <p:cNvSpPr/>
              <p:nvPr/>
            </p:nvSpPr>
            <p:spPr>
              <a:xfrm>
                <a:off x="2167" y="1359"/>
                <a:ext cx="64" cy="62"/>
              </a:xfrm>
              <a:custGeom>
                <a:avLst/>
                <a:gdLst/>
                <a:ahLst/>
                <a:cxnLst/>
                <a:rect l="l" t="t" r="r" b="b"/>
                <a:pathLst>
                  <a:path w="264" h="257" extrusionOk="0">
                    <a:moveTo>
                      <a:pt x="132" y="0"/>
                    </a:moveTo>
                    <a:cubicBezTo>
                      <a:pt x="59" y="0"/>
                      <a:pt x="3" y="53"/>
                      <a:pt x="1" y="126"/>
                    </a:cubicBezTo>
                    <a:cubicBezTo>
                      <a:pt x="0" y="199"/>
                      <a:pt x="57" y="257"/>
                      <a:pt x="130" y="257"/>
                    </a:cubicBezTo>
                    <a:cubicBezTo>
                      <a:pt x="131" y="257"/>
                      <a:pt x="131" y="257"/>
                      <a:pt x="131" y="257"/>
                    </a:cubicBezTo>
                    <a:cubicBezTo>
                      <a:pt x="202" y="257"/>
                      <a:pt x="257" y="205"/>
                      <a:pt x="260" y="135"/>
                    </a:cubicBezTo>
                    <a:cubicBezTo>
                      <a:pt x="264" y="60"/>
                      <a:pt x="210" y="2"/>
                      <a:pt x="136"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09" name="Google Shape;909;p25"/>
              <p:cNvSpPr/>
              <p:nvPr/>
            </p:nvSpPr>
            <p:spPr>
              <a:xfrm>
                <a:off x="2096" y="1359"/>
                <a:ext cx="64" cy="62"/>
              </a:xfrm>
              <a:custGeom>
                <a:avLst/>
                <a:gdLst/>
                <a:ahLst/>
                <a:cxnLst/>
                <a:rect l="l" t="t" r="r" b="b"/>
                <a:pathLst>
                  <a:path w="266" h="257" extrusionOk="0">
                    <a:moveTo>
                      <a:pt x="133" y="0"/>
                    </a:moveTo>
                    <a:cubicBezTo>
                      <a:pt x="64" y="0"/>
                      <a:pt x="0" y="65"/>
                      <a:pt x="1" y="131"/>
                    </a:cubicBezTo>
                    <a:cubicBezTo>
                      <a:pt x="3" y="199"/>
                      <a:pt x="61" y="256"/>
                      <a:pt x="130" y="257"/>
                    </a:cubicBezTo>
                    <a:cubicBezTo>
                      <a:pt x="131" y="257"/>
                      <a:pt x="131" y="257"/>
                      <a:pt x="132" y="257"/>
                    </a:cubicBezTo>
                    <a:cubicBezTo>
                      <a:pt x="204" y="257"/>
                      <a:pt x="264" y="201"/>
                      <a:pt x="265" y="130"/>
                    </a:cubicBezTo>
                    <a:cubicBezTo>
                      <a:pt x="266" y="58"/>
                      <a:pt x="206" y="0"/>
                      <a:pt x="133" y="0"/>
                    </a:cubicBezTo>
                    <a:cubicBezTo>
                      <a:pt x="133"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0" name="Google Shape;910;p25"/>
              <p:cNvSpPr/>
              <p:nvPr/>
            </p:nvSpPr>
            <p:spPr>
              <a:xfrm>
                <a:off x="2666" y="2753"/>
                <a:ext cx="63" cy="62"/>
              </a:xfrm>
              <a:custGeom>
                <a:avLst/>
                <a:gdLst/>
                <a:ahLst/>
                <a:cxnLst/>
                <a:rect l="l" t="t" r="r" b="b"/>
                <a:pathLst>
                  <a:path w="262" h="258" extrusionOk="0">
                    <a:moveTo>
                      <a:pt x="133" y="0"/>
                    </a:moveTo>
                    <a:cubicBezTo>
                      <a:pt x="132" y="0"/>
                      <a:pt x="131" y="0"/>
                      <a:pt x="130" y="0"/>
                    </a:cubicBezTo>
                    <a:cubicBezTo>
                      <a:pt x="61" y="1"/>
                      <a:pt x="4" y="56"/>
                      <a:pt x="2" y="125"/>
                    </a:cubicBezTo>
                    <a:cubicBezTo>
                      <a:pt x="0" y="199"/>
                      <a:pt x="56" y="257"/>
                      <a:pt x="131" y="258"/>
                    </a:cubicBezTo>
                    <a:cubicBezTo>
                      <a:pt x="131" y="258"/>
                      <a:pt x="132" y="258"/>
                      <a:pt x="133" y="258"/>
                    </a:cubicBezTo>
                    <a:cubicBezTo>
                      <a:pt x="206" y="258"/>
                      <a:pt x="262" y="202"/>
                      <a:pt x="262" y="129"/>
                    </a:cubicBezTo>
                    <a:cubicBezTo>
                      <a:pt x="262" y="57"/>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1" name="Google Shape;911;p25"/>
              <p:cNvSpPr/>
              <p:nvPr/>
            </p:nvSpPr>
            <p:spPr>
              <a:xfrm>
                <a:off x="2737" y="2753"/>
                <a:ext cx="63" cy="62"/>
              </a:xfrm>
              <a:custGeom>
                <a:avLst/>
                <a:gdLst/>
                <a:ahLst/>
                <a:cxnLst/>
                <a:rect l="l" t="t" r="r" b="b"/>
                <a:pathLst>
                  <a:path w="261" h="258" extrusionOk="0">
                    <a:moveTo>
                      <a:pt x="131" y="0"/>
                    </a:moveTo>
                    <a:cubicBezTo>
                      <a:pt x="130" y="0"/>
                      <a:pt x="129" y="0"/>
                      <a:pt x="129" y="0"/>
                    </a:cubicBezTo>
                    <a:cubicBezTo>
                      <a:pt x="55" y="1"/>
                      <a:pt x="0" y="58"/>
                      <a:pt x="2" y="133"/>
                    </a:cubicBezTo>
                    <a:cubicBezTo>
                      <a:pt x="4" y="205"/>
                      <a:pt x="57" y="257"/>
                      <a:pt x="129" y="258"/>
                    </a:cubicBezTo>
                    <a:cubicBezTo>
                      <a:pt x="130" y="258"/>
                      <a:pt x="130" y="258"/>
                      <a:pt x="130" y="258"/>
                    </a:cubicBezTo>
                    <a:cubicBezTo>
                      <a:pt x="205" y="258"/>
                      <a:pt x="261" y="203"/>
                      <a:pt x="261" y="129"/>
                    </a:cubicBezTo>
                    <a:cubicBezTo>
                      <a:pt x="261" y="56"/>
                      <a:pt x="203"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2" name="Google Shape;912;p25"/>
              <p:cNvSpPr/>
              <p:nvPr/>
            </p:nvSpPr>
            <p:spPr>
              <a:xfrm>
                <a:off x="2239" y="1578"/>
                <a:ext cx="63" cy="64"/>
              </a:xfrm>
              <a:custGeom>
                <a:avLst/>
                <a:gdLst/>
                <a:ahLst/>
                <a:cxnLst/>
                <a:rect l="l" t="t" r="r" b="b"/>
                <a:pathLst>
                  <a:path w="262" h="265" extrusionOk="0">
                    <a:moveTo>
                      <a:pt x="130" y="0"/>
                    </a:moveTo>
                    <a:cubicBezTo>
                      <a:pt x="130" y="0"/>
                      <a:pt x="129" y="0"/>
                      <a:pt x="129" y="0"/>
                    </a:cubicBezTo>
                    <a:cubicBezTo>
                      <a:pt x="58" y="1"/>
                      <a:pt x="0" y="62"/>
                      <a:pt x="1" y="134"/>
                    </a:cubicBezTo>
                    <a:cubicBezTo>
                      <a:pt x="2" y="205"/>
                      <a:pt x="61" y="265"/>
                      <a:pt x="130" y="265"/>
                    </a:cubicBezTo>
                    <a:cubicBezTo>
                      <a:pt x="131" y="265"/>
                      <a:pt x="131" y="265"/>
                      <a:pt x="132" y="265"/>
                    </a:cubicBezTo>
                    <a:cubicBezTo>
                      <a:pt x="201" y="263"/>
                      <a:pt x="262" y="201"/>
                      <a:pt x="261" y="131"/>
                    </a:cubicBezTo>
                    <a:cubicBezTo>
                      <a:pt x="260" y="62"/>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3" name="Google Shape;913;p25"/>
              <p:cNvSpPr/>
              <p:nvPr/>
            </p:nvSpPr>
            <p:spPr>
              <a:xfrm>
                <a:off x="3378" y="918"/>
                <a:ext cx="63" cy="63"/>
              </a:xfrm>
              <a:custGeom>
                <a:avLst/>
                <a:gdLst/>
                <a:ahLst/>
                <a:cxnLst/>
                <a:rect l="l" t="t" r="r" b="b"/>
                <a:pathLst>
                  <a:path w="260" h="258" extrusionOk="0">
                    <a:moveTo>
                      <a:pt x="132" y="0"/>
                    </a:moveTo>
                    <a:cubicBezTo>
                      <a:pt x="130" y="0"/>
                      <a:pt x="129" y="0"/>
                      <a:pt x="128" y="0"/>
                    </a:cubicBezTo>
                    <a:cubicBezTo>
                      <a:pt x="54" y="2"/>
                      <a:pt x="0" y="60"/>
                      <a:pt x="2" y="134"/>
                    </a:cubicBezTo>
                    <a:cubicBezTo>
                      <a:pt x="5" y="206"/>
                      <a:pt x="60" y="258"/>
                      <a:pt x="132" y="258"/>
                    </a:cubicBezTo>
                    <a:cubicBezTo>
                      <a:pt x="134" y="258"/>
                      <a:pt x="136" y="258"/>
                      <a:pt x="138" y="258"/>
                    </a:cubicBezTo>
                    <a:cubicBezTo>
                      <a:pt x="209" y="255"/>
                      <a:pt x="260" y="200"/>
                      <a:pt x="260" y="128"/>
                    </a:cubicBezTo>
                    <a:cubicBezTo>
                      <a:pt x="259" y="54"/>
                      <a:pt x="205"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4" name="Google Shape;914;p25"/>
              <p:cNvSpPr/>
              <p:nvPr/>
            </p:nvSpPr>
            <p:spPr>
              <a:xfrm>
                <a:off x="3805" y="1286"/>
                <a:ext cx="64" cy="62"/>
              </a:xfrm>
              <a:custGeom>
                <a:avLst/>
                <a:gdLst/>
                <a:ahLst/>
                <a:cxnLst/>
                <a:rect l="l" t="t" r="r" b="b"/>
                <a:pathLst>
                  <a:path w="266" h="259" extrusionOk="0">
                    <a:moveTo>
                      <a:pt x="133" y="0"/>
                    </a:moveTo>
                    <a:cubicBezTo>
                      <a:pt x="133" y="0"/>
                      <a:pt x="132" y="0"/>
                      <a:pt x="132" y="0"/>
                    </a:cubicBezTo>
                    <a:cubicBezTo>
                      <a:pt x="60" y="0"/>
                      <a:pt x="0" y="59"/>
                      <a:pt x="1" y="130"/>
                    </a:cubicBezTo>
                    <a:cubicBezTo>
                      <a:pt x="2" y="198"/>
                      <a:pt x="64" y="259"/>
                      <a:pt x="134" y="259"/>
                    </a:cubicBezTo>
                    <a:cubicBezTo>
                      <a:pt x="134" y="259"/>
                      <a:pt x="134" y="259"/>
                      <a:pt x="134" y="259"/>
                    </a:cubicBezTo>
                    <a:cubicBezTo>
                      <a:pt x="203" y="258"/>
                      <a:pt x="266" y="195"/>
                      <a:pt x="265" y="127"/>
                    </a:cubicBezTo>
                    <a:cubicBezTo>
                      <a:pt x="264" y="56"/>
                      <a:pt x="20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5" name="Google Shape;915;p25"/>
              <p:cNvSpPr/>
              <p:nvPr/>
            </p:nvSpPr>
            <p:spPr>
              <a:xfrm>
                <a:off x="2167" y="1138"/>
                <a:ext cx="64" cy="63"/>
              </a:xfrm>
              <a:custGeom>
                <a:avLst/>
                <a:gdLst/>
                <a:ahLst/>
                <a:cxnLst/>
                <a:rect l="l" t="t" r="r" b="b"/>
                <a:pathLst>
                  <a:path w="262" h="264" extrusionOk="0">
                    <a:moveTo>
                      <a:pt x="132" y="0"/>
                    </a:moveTo>
                    <a:cubicBezTo>
                      <a:pt x="131" y="0"/>
                      <a:pt x="130" y="0"/>
                      <a:pt x="129" y="0"/>
                    </a:cubicBezTo>
                    <a:cubicBezTo>
                      <a:pt x="59" y="2"/>
                      <a:pt x="0" y="65"/>
                      <a:pt x="1" y="135"/>
                    </a:cubicBezTo>
                    <a:cubicBezTo>
                      <a:pt x="3" y="204"/>
                      <a:pt x="64" y="264"/>
                      <a:pt x="131" y="264"/>
                    </a:cubicBezTo>
                    <a:cubicBezTo>
                      <a:pt x="132" y="264"/>
                      <a:pt x="133" y="264"/>
                      <a:pt x="134" y="264"/>
                    </a:cubicBezTo>
                    <a:cubicBezTo>
                      <a:pt x="205" y="263"/>
                      <a:pt x="262" y="202"/>
                      <a:pt x="260" y="129"/>
                    </a:cubicBezTo>
                    <a:cubicBezTo>
                      <a:pt x="259" y="58"/>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6" name="Google Shape;916;p25"/>
              <p:cNvSpPr/>
              <p:nvPr/>
            </p:nvSpPr>
            <p:spPr>
              <a:xfrm>
                <a:off x="2239" y="1138"/>
                <a:ext cx="63" cy="63"/>
              </a:xfrm>
              <a:custGeom>
                <a:avLst/>
                <a:gdLst/>
                <a:ahLst/>
                <a:cxnLst/>
                <a:rect l="l" t="t" r="r" b="b"/>
                <a:pathLst>
                  <a:path w="262" h="264" extrusionOk="0">
                    <a:moveTo>
                      <a:pt x="130" y="0"/>
                    </a:moveTo>
                    <a:cubicBezTo>
                      <a:pt x="60" y="0"/>
                      <a:pt x="2" y="58"/>
                      <a:pt x="1" y="130"/>
                    </a:cubicBezTo>
                    <a:cubicBezTo>
                      <a:pt x="0" y="202"/>
                      <a:pt x="58" y="263"/>
                      <a:pt x="129" y="264"/>
                    </a:cubicBezTo>
                    <a:cubicBezTo>
                      <a:pt x="129" y="264"/>
                      <a:pt x="130" y="264"/>
                      <a:pt x="131" y="264"/>
                    </a:cubicBezTo>
                    <a:cubicBezTo>
                      <a:pt x="198" y="264"/>
                      <a:pt x="260" y="203"/>
                      <a:pt x="261" y="134"/>
                    </a:cubicBezTo>
                    <a:cubicBezTo>
                      <a:pt x="262" y="65"/>
                      <a:pt x="201"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7" name="Google Shape;917;p25"/>
              <p:cNvSpPr/>
              <p:nvPr/>
            </p:nvSpPr>
            <p:spPr>
              <a:xfrm>
                <a:off x="2666" y="1138"/>
                <a:ext cx="63" cy="63"/>
              </a:xfrm>
              <a:custGeom>
                <a:avLst/>
                <a:gdLst/>
                <a:ahLst/>
                <a:cxnLst/>
                <a:rect l="l" t="t" r="r" b="b"/>
                <a:pathLst>
                  <a:path w="261" h="264" extrusionOk="0">
                    <a:moveTo>
                      <a:pt x="131" y="0"/>
                    </a:moveTo>
                    <a:cubicBezTo>
                      <a:pt x="63" y="0"/>
                      <a:pt x="0" y="63"/>
                      <a:pt x="0" y="132"/>
                    </a:cubicBezTo>
                    <a:cubicBezTo>
                      <a:pt x="0" y="201"/>
                      <a:pt x="61" y="264"/>
                      <a:pt x="130" y="264"/>
                    </a:cubicBezTo>
                    <a:cubicBezTo>
                      <a:pt x="131" y="264"/>
                      <a:pt x="131" y="264"/>
                      <a:pt x="131" y="264"/>
                    </a:cubicBezTo>
                    <a:cubicBezTo>
                      <a:pt x="201" y="264"/>
                      <a:pt x="260" y="204"/>
                      <a:pt x="260" y="132"/>
                    </a:cubicBezTo>
                    <a:cubicBezTo>
                      <a:pt x="261" y="61"/>
                      <a:pt x="201" y="0"/>
                      <a:pt x="131" y="0"/>
                    </a:cubicBezTo>
                    <a:cubicBezTo>
                      <a:pt x="131"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8" name="Google Shape;918;p25"/>
              <p:cNvSpPr/>
              <p:nvPr/>
            </p:nvSpPr>
            <p:spPr>
              <a:xfrm>
                <a:off x="3093" y="1138"/>
                <a:ext cx="63" cy="63"/>
              </a:xfrm>
              <a:custGeom>
                <a:avLst/>
                <a:gdLst/>
                <a:ahLst/>
                <a:cxnLst/>
                <a:rect l="l" t="t" r="r" b="b"/>
                <a:pathLst>
                  <a:path w="262" h="264" extrusionOk="0">
                    <a:moveTo>
                      <a:pt x="130" y="0"/>
                    </a:moveTo>
                    <a:cubicBezTo>
                      <a:pt x="61" y="0"/>
                      <a:pt x="2" y="59"/>
                      <a:pt x="1" y="130"/>
                    </a:cubicBezTo>
                    <a:cubicBezTo>
                      <a:pt x="0" y="202"/>
                      <a:pt x="58" y="263"/>
                      <a:pt x="129" y="264"/>
                    </a:cubicBezTo>
                    <a:cubicBezTo>
                      <a:pt x="129" y="264"/>
                      <a:pt x="130" y="264"/>
                      <a:pt x="131" y="264"/>
                    </a:cubicBezTo>
                    <a:cubicBezTo>
                      <a:pt x="199" y="264"/>
                      <a:pt x="260" y="203"/>
                      <a:pt x="261" y="134"/>
                    </a:cubicBezTo>
                    <a:cubicBezTo>
                      <a:pt x="262" y="65"/>
                      <a:pt x="202"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19" name="Google Shape;919;p25"/>
              <p:cNvSpPr/>
              <p:nvPr/>
            </p:nvSpPr>
            <p:spPr>
              <a:xfrm>
                <a:off x="4375" y="1138"/>
                <a:ext cx="63" cy="63"/>
              </a:xfrm>
              <a:custGeom>
                <a:avLst/>
                <a:gdLst/>
                <a:ahLst/>
                <a:cxnLst/>
                <a:rect l="l" t="t" r="r" b="b"/>
                <a:pathLst>
                  <a:path w="260" h="264" extrusionOk="0">
                    <a:moveTo>
                      <a:pt x="130" y="0"/>
                    </a:moveTo>
                    <a:cubicBezTo>
                      <a:pt x="130" y="0"/>
                      <a:pt x="130" y="0"/>
                      <a:pt x="130" y="0"/>
                    </a:cubicBezTo>
                    <a:cubicBezTo>
                      <a:pt x="61" y="0"/>
                      <a:pt x="0" y="62"/>
                      <a:pt x="0" y="132"/>
                    </a:cubicBezTo>
                    <a:cubicBezTo>
                      <a:pt x="0" y="202"/>
                      <a:pt x="61" y="264"/>
                      <a:pt x="130" y="264"/>
                    </a:cubicBezTo>
                    <a:cubicBezTo>
                      <a:pt x="130" y="264"/>
                      <a:pt x="130" y="264"/>
                      <a:pt x="130" y="264"/>
                    </a:cubicBezTo>
                    <a:cubicBezTo>
                      <a:pt x="201" y="264"/>
                      <a:pt x="260" y="204"/>
                      <a:pt x="260" y="132"/>
                    </a:cubicBezTo>
                    <a:cubicBezTo>
                      <a:pt x="260" y="60"/>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0" name="Google Shape;920;p25"/>
              <p:cNvSpPr/>
              <p:nvPr/>
            </p:nvSpPr>
            <p:spPr>
              <a:xfrm>
                <a:off x="4446" y="1138"/>
                <a:ext cx="63" cy="63"/>
              </a:xfrm>
              <a:custGeom>
                <a:avLst/>
                <a:gdLst/>
                <a:ahLst/>
                <a:cxnLst/>
                <a:rect l="l" t="t" r="r" b="b"/>
                <a:pathLst>
                  <a:path w="261" h="263" extrusionOk="0">
                    <a:moveTo>
                      <a:pt x="129" y="0"/>
                    </a:moveTo>
                    <a:cubicBezTo>
                      <a:pt x="60" y="0"/>
                      <a:pt x="3" y="57"/>
                      <a:pt x="1" y="128"/>
                    </a:cubicBezTo>
                    <a:cubicBezTo>
                      <a:pt x="0" y="201"/>
                      <a:pt x="56" y="261"/>
                      <a:pt x="127" y="263"/>
                    </a:cubicBezTo>
                    <a:cubicBezTo>
                      <a:pt x="128" y="263"/>
                      <a:pt x="129" y="263"/>
                      <a:pt x="130" y="263"/>
                    </a:cubicBezTo>
                    <a:cubicBezTo>
                      <a:pt x="198" y="263"/>
                      <a:pt x="259" y="203"/>
                      <a:pt x="260" y="134"/>
                    </a:cubicBezTo>
                    <a:cubicBezTo>
                      <a:pt x="261" y="63"/>
                      <a:pt x="204" y="2"/>
                      <a:pt x="133" y="0"/>
                    </a:cubicBezTo>
                    <a:cubicBezTo>
                      <a:pt x="132"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1" name="Google Shape;921;p25"/>
              <p:cNvSpPr/>
              <p:nvPr/>
            </p:nvSpPr>
            <p:spPr>
              <a:xfrm>
                <a:off x="5229" y="1138"/>
                <a:ext cx="63" cy="63"/>
              </a:xfrm>
              <a:custGeom>
                <a:avLst/>
                <a:gdLst/>
                <a:ahLst/>
                <a:cxnLst/>
                <a:rect l="l" t="t" r="r" b="b"/>
                <a:pathLst>
                  <a:path w="262" h="264" extrusionOk="0">
                    <a:moveTo>
                      <a:pt x="132" y="0"/>
                    </a:moveTo>
                    <a:cubicBezTo>
                      <a:pt x="131" y="0"/>
                      <a:pt x="130" y="0"/>
                      <a:pt x="129" y="0"/>
                    </a:cubicBezTo>
                    <a:cubicBezTo>
                      <a:pt x="59" y="2"/>
                      <a:pt x="0" y="65"/>
                      <a:pt x="1" y="135"/>
                    </a:cubicBezTo>
                    <a:cubicBezTo>
                      <a:pt x="3" y="204"/>
                      <a:pt x="64" y="264"/>
                      <a:pt x="131" y="264"/>
                    </a:cubicBezTo>
                    <a:cubicBezTo>
                      <a:pt x="132" y="264"/>
                      <a:pt x="133" y="264"/>
                      <a:pt x="134" y="264"/>
                    </a:cubicBezTo>
                    <a:cubicBezTo>
                      <a:pt x="205" y="262"/>
                      <a:pt x="262" y="202"/>
                      <a:pt x="260" y="129"/>
                    </a:cubicBezTo>
                    <a:cubicBezTo>
                      <a:pt x="259" y="58"/>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2" name="Google Shape;922;p25"/>
              <p:cNvSpPr/>
              <p:nvPr/>
            </p:nvSpPr>
            <p:spPr>
              <a:xfrm>
                <a:off x="5301" y="1138"/>
                <a:ext cx="63" cy="63"/>
              </a:xfrm>
              <a:custGeom>
                <a:avLst/>
                <a:gdLst/>
                <a:ahLst/>
                <a:cxnLst/>
                <a:rect l="l" t="t" r="r" b="b"/>
                <a:pathLst>
                  <a:path w="260" h="264" extrusionOk="0">
                    <a:moveTo>
                      <a:pt x="129" y="0"/>
                    </a:moveTo>
                    <a:cubicBezTo>
                      <a:pt x="129" y="0"/>
                      <a:pt x="129" y="0"/>
                      <a:pt x="129" y="0"/>
                    </a:cubicBezTo>
                    <a:cubicBezTo>
                      <a:pt x="59" y="0"/>
                      <a:pt x="0" y="60"/>
                      <a:pt x="0" y="132"/>
                    </a:cubicBezTo>
                    <a:cubicBezTo>
                      <a:pt x="0" y="204"/>
                      <a:pt x="59" y="264"/>
                      <a:pt x="129" y="264"/>
                    </a:cubicBezTo>
                    <a:cubicBezTo>
                      <a:pt x="129" y="264"/>
                      <a:pt x="130" y="264"/>
                      <a:pt x="130" y="264"/>
                    </a:cubicBezTo>
                    <a:cubicBezTo>
                      <a:pt x="199" y="264"/>
                      <a:pt x="260" y="202"/>
                      <a:pt x="260" y="132"/>
                    </a:cubicBezTo>
                    <a:cubicBezTo>
                      <a:pt x="260" y="62"/>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3" name="Google Shape;923;p25"/>
              <p:cNvSpPr/>
              <p:nvPr/>
            </p:nvSpPr>
            <p:spPr>
              <a:xfrm>
                <a:off x="4232" y="1799"/>
                <a:ext cx="63" cy="62"/>
              </a:xfrm>
              <a:custGeom>
                <a:avLst/>
                <a:gdLst/>
                <a:ahLst/>
                <a:cxnLst/>
                <a:rect l="l" t="t" r="r" b="b"/>
                <a:pathLst>
                  <a:path w="261" h="258" extrusionOk="0">
                    <a:moveTo>
                      <a:pt x="132" y="0"/>
                    </a:moveTo>
                    <a:cubicBezTo>
                      <a:pt x="60" y="0"/>
                      <a:pt x="5" y="52"/>
                      <a:pt x="2" y="123"/>
                    </a:cubicBezTo>
                    <a:cubicBezTo>
                      <a:pt x="0" y="198"/>
                      <a:pt x="54" y="256"/>
                      <a:pt x="128" y="258"/>
                    </a:cubicBezTo>
                    <a:cubicBezTo>
                      <a:pt x="129" y="258"/>
                      <a:pt x="130" y="258"/>
                      <a:pt x="132" y="258"/>
                    </a:cubicBezTo>
                    <a:cubicBezTo>
                      <a:pt x="205" y="258"/>
                      <a:pt x="260" y="204"/>
                      <a:pt x="261" y="131"/>
                    </a:cubicBezTo>
                    <a:cubicBezTo>
                      <a:pt x="261" y="58"/>
                      <a:pt x="210" y="4"/>
                      <a:pt x="139" y="0"/>
                    </a:cubicBezTo>
                    <a:cubicBezTo>
                      <a:pt x="137"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4" name="Google Shape;924;p25"/>
              <p:cNvSpPr/>
              <p:nvPr/>
            </p:nvSpPr>
            <p:spPr>
              <a:xfrm>
                <a:off x="5301" y="1945"/>
                <a:ext cx="63" cy="63"/>
              </a:xfrm>
              <a:custGeom>
                <a:avLst/>
                <a:gdLst/>
                <a:ahLst/>
                <a:cxnLst/>
                <a:rect l="l" t="t" r="r" b="b"/>
                <a:pathLst>
                  <a:path w="263" h="260" extrusionOk="0">
                    <a:moveTo>
                      <a:pt x="131" y="0"/>
                    </a:moveTo>
                    <a:cubicBezTo>
                      <a:pt x="130" y="0"/>
                      <a:pt x="129" y="0"/>
                      <a:pt x="128" y="0"/>
                    </a:cubicBezTo>
                    <a:cubicBezTo>
                      <a:pt x="56" y="2"/>
                      <a:pt x="0" y="62"/>
                      <a:pt x="2" y="136"/>
                    </a:cubicBezTo>
                    <a:cubicBezTo>
                      <a:pt x="5" y="206"/>
                      <a:pt x="60" y="260"/>
                      <a:pt x="131" y="260"/>
                    </a:cubicBezTo>
                    <a:cubicBezTo>
                      <a:pt x="131" y="260"/>
                      <a:pt x="131" y="260"/>
                      <a:pt x="131" y="260"/>
                    </a:cubicBezTo>
                    <a:cubicBezTo>
                      <a:pt x="205" y="260"/>
                      <a:pt x="263" y="201"/>
                      <a:pt x="262" y="129"/>
                    </a:cubicBezTo>
                    <a:cubicBezTo>
                      <a:pt x="261" y="59"/>
                      <a:pt x="20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5" name="Google Shape;925;p25"/>
              <p:cNvSpPr/>
              <p:nvPr/>
            </p:nvSpPr>
            <p:spPr>
              <a:xfrm>
                <a:off x="3805" y="1726"/>
                <a:ext cx="64" cy="62"/>
              </a:xfrm>
              <a:custGeom>
                <a:avLst/>
                <a:gdLst/>
                <a:ahLst/>
                <a:cxnLst/>
                <a:rect l="l" t="t" r="r" b="b"/>
                <a:pathLst>
                  <a:path w="268" h="259" extrusionOk="0">
                    <a:moveTo>
                      <a:pt x="134" y="0"/>
                    </a:moveTo>
                    <a:cubicBezTo>
                      <a:pt x="133" y="0"/>
                      <a:pt x="132" y="0"/>
                      <a:pt x="132" y="0"/>
                    </a:cubicBezTo>
                    <a:cubicBezTo>
                      <a:pt x="60" y="1"/>
                      <a:pt x="0" y="61"/>
                      <a:pt x="2" y="131"/>
                    </a:cubicBezTo>
                    <a:cubicBezTo>
                      <a:pt x="4" y="200"/>
                      <a:pt x="66" y="259"/>
                      <a:pt x="134" y="259"/>
                    </a:cubicBezTo>
                    <a:cubicBezTo>
                      <a:pt x="135" y="259"/>
                      <a:pt x="136" y="259"/>
                      <a:pt x="137" y="259"/>
                    </a:cubicBezTo>
                    <a:cubicBezTo>
                      <a:pt x="206" y="258"/>
                      <a:pt x="268" y="195"/>
                      <a:pt x="266" y="126"/>
                    </a:cubicBezTo>
                    <a:cubicBezTo>
                      <a:pt x="265" y="56"/>
                      <a:pt x="20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6" name="Google Shape;926;p25"/>
              <p:cNvSpPr/>
              <p:nvPr/>
            </p:nvSpPr>
            <p:spPr>
              <a:xfrm>
                <a:off x="3805" y="1945"/>
                <a:ext cx="64" cy="63"/>
              </a:xfrm>
              <a:custGeom>
                <a:avLst/>
                <a:gdLst/>
                <a:ahLst/>
                <a:cxnLst/>
                <a:rect l="l" t="t" r="r" b="b"/>
                <a:pathLst>
                  <a:path w="266" h="260" extrusionOk="0">
                    <a:moveTo>
                      <a:pt x="133" y="0"/>
                    </a:moveTo>
                    <a:cubicBezTo>
                      <a:pt x="132" y="0"/>
                      <a:pt x="132" y="0"/>
                      <a:pt x="131" y="0"/>
                    </a:cubicBezTo>
                    <a:cubicBezTo>
                      <a:pt x="62" y="1"/>
                      <a:pt x="0" y="64"/>
                      <a:pt x="1" y="133"/>
                    </a:cubicBezTo>
                    <a:cubicBezTo>
                      <a:pt x="2" y="202"/>
                      <a:pt x="62" y="260"/>
                      <a:pt x="133" y="260"/>
                    </a:cubicBezTo>
                    <a:cubicBezTo>
                      <a:pt x="134" y="260"/>
                      <a:pt x="134" y="260"/>
                      <a:pt x="135" y="260"/>
                    </a:cubicBezTo>
                    <a:cubicBezTo>
                      <a:pt x="207" y="259"/>
                      <a:pt x="266" y="199"/>
                      <a:pt x="265" y="129"/>
                    </a:cubicBezTo>
                    <a:cubicBezTo>
                      <a:pt x="264" y="61"/>
                      <a:pt x="201"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7" name="Google Shape;927;p25"/>
              <p:cNvSpPr/>
              <p:nvPr/>
            </p:nvSpPr>
            <p:spPr>
              <a:xfrm>
                <a:off x="5229" y="1578"/>
                <a:ext cx="63" cy="64"/>
              </a:xfrm>
              <a:custGeom>
                <a:avLst/>
                <a:gdLst/>
                <a:ahLst/>
                <a:cxnLst/>
                <a:rect l="l" t="t" r="r" b="b"/>
                <a:pathLst>
                  <a:path w="263" h="265" extrusionOk="0">
                    <a:moveTo>
                      <a:pt x="132" y="0"/>
                    </a:moveTo>
                    <a:cubicBezTo>
                      <a:pt x="66" y="0"/>
                      <a:pt x="4" y="60"/>
                      <a:pt x="2" y="129"/>
                    </a:cubicBezTo>
                    <a:cubicBezTo>
                      <a:pt x="0" y="198"/>
                      <a:pt x="59" y="262"/>
                      <a:pt x="128" y="265"/>
                    </a:cubicBezTo>
                    <a:cubicBezTo>
                      <a:pt x="130" y="265"/>
                      <a:pt x="132" y="265"/>
                      <a:pt x="133" y="265"/>
                    </a:cubicBezTo>
                    <a:cubicBezTo>
                      <a:pt x="201" y="265"/>
                      <a:pt x="260" y="207"/>
                      <a:pt x="262" y="136"/>
                    </a:cubicBezTo>
                    <a:cubicBezTo>
                      <a:pt x="263" y="64"/>
                      <a:pt x="207" y="3"/>
                      <a:pt x="136" y="0"/>
                    </a:cubicBezTo>
                    <a:cubicBezTo>
                      <a:pt x="135"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8" name="Google Shape;928;p25"/>
              <p:cNvSpPr/>
              <p:nvPr/>
            </p:nvSpPr>
            <p:spPr>
              <a:xfrm>
                <a:off x="4447" y="1578"/>
                <a:ext cx="62" cy="64"/>
              </a:xfrm>
              <a:custGeom>
                <a:avLst/>
                <a:gdLst/>
                <a:ahLst/>
                <a:cxnLst/>
                <a:rect l="l" t="t" r="r" b="b"/>
                <a:pathLst>
                  <a:path w="260" h="265" extrusionOk="0">
                    <a:moveTo>
                      <a:pt x="129" y="0"/>
                    </a:moveTo>
                    <a:cubicBezTo>
                      <a:pt x="129" y="0"/>
                      <a:pt x="128" y="0"/>
                      <a:pt x="128" y="0"/>
                    </a:cubicBezTo>
                    <a:cubicBezTo>
                      <a:pt x="57" y="1"/>
                      <a:pt x="0" y="61"/>
                      <a:pt x="0" y="134"/>
                    </a:cubicBezTo>
                    <a:cubicBezTo>
                      <a:pt x="1" y="206"/>
                      <a:pt x="59" y="265"/>
                      <a:pt x="129" y="265"/>
                    </a:cubicBezTo>
                    <a:cubicBezTo>
                      <a:pt x="129" y="265"/>
                      <a:pt x="130" y="265"/>
                      <a:pt x="131" y="265"/>
                    </a:cubicBezTo>
                    <a:cubicBezTo>
                      <a:pt x="200" y="263"/>
                      <a:pt x="260" y="201"/>
                      <a:pt x="259" y="131"/>
                    </a:cubicBezTo>
                    <a:cubicBezTo>
                      <a:pt x="259" y="62"/>
                      <a:pt x="198"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29" name="Google Shape;929;p25"/>
              <p:cNvSpPr/>
              <p:nvPr/>
            </p:nvSpPr>
            <p:spPr>
              <a:xfrm>
                <a:off x="3520" y="1578"/>
                <a:ext cx="64" cy="64"/>
              </a:xfrm>
              <a:custGeom>
                <a:avLst/>
                <a:gdLst/>
                <a:ahLst/>
                <a:cxnLst/>
                <a:rect l="l" t="t" r="r" b="b"/>
                <a:pathLst>
                  <a:path w="263" h="265" extrusionOk="0">
                    <a:moveTo>
                      <a:pt x="132" y="0"/>
                    </a:moveTo>
                    <a:cubicBezTo>
                      <a:pt x="65" y="0"/>
                      <a:pt x="3" y="61"/>
                      <a:pt x="1" y="130"/>
                    </a:cubicBezTo>
                    <a:cubicBezTo>
                      <a:pt x="0" y="199"/>
                      <a:pt x="60" y="263"/>
                      <a:pt x="129" y="265"/>
                    </a:cubicBezTo>
                    <a:cubicBezTo>
                      <a:pt x="131" y="265"/>
                      <a:pt x="132" y="265"/>
                      <a:pt x="133" y="265"/>
                    </a:cubicBezTo>
                    <a:cubicBezTo>
                      <a:pt x="201" y="265"/>
                      <a:pt x="260" y="205"/>
                      <a:pt x="262" y="135"/>
                    </a:cubicBezTo>
                    <a:cubicBezTo>
                      <a:pt x="263" y="63"/>
                      <a:pt x="205" y="2"/>
                      <a:pt x="134"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0" name="Google Shape;930;p25"/>
              <p:cNvSpPr/>
              <p:nvPr/>
            </p:nvSpPr>
            <p:spPr>
              <a:xfrm>
                <a:off x="3520" y="2019"/>
                <a:ext cx="64" cy="63"/>
              </a:xfrm>
              <a:custGeom>
                <a:avLst/>
                <a:gdLst/>
                <a:ahLst/>
                <a:cxnLst/>
                <a:rect l="l" t="t" r="r" b="b"/>
                <a:pathLst>
                  <a:path w="263" h="264" extrusionOk="0">
                    <a:moveTo>
                      <a:pt x="132" y="0"/>
                    </a:moveTo>
                    <a:cubicBezTo>
                      <a:pt x="65" y="0"/>
                      <a:pt x="3" y="61"/>
                      <a:pt x="1" y="129"/>
                    </a:cubicBezTo>
                    <a:cubicBezTo>
                      <a:pt x="0" y="199"/>
                      <a:pt x="60" y="262"/>
                      <a:pt x="129" y="263"/>
                    </a:cubicBezTo>
                    <a:cubicBezTo>
                      <a:pt x="130" y="263"/>
                      <a:pt x="131" y="264"/>
                      <a:pt x="132" y="264"/>
                    </a:cubicBezTo>
                    <a:cubicBezTo>
                      <a:pt x="201" y="264"/>
                      <a:pt x="260" y="205"/>
                      <a:pt x="262" y="134"/>
                    </a:cubicBezTo>
                    <a:cubicBezTo>
                      <a:pt x="263" y="63"/>
                      <a:pt x="205" y="1"/>
                      <a:pt x="135" y="0"/>
                    </a:cubicBezTo>
                    <a:cubicBezTo>
                      <a:pt x="134"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grpSp>
        <p:sp>
          <p:nvSpPr>
            <p:cNvPr id="931" name="Google Shape;931;p25"/>
            <p:cNvSpPr/>
            <p:nvPr/>
          </p:nvSpPr>
          <p:spPr>
            <a:xfrm>
              <a:off x="3663" y="2166"/>
              <a:ext cx="63" cy="63"/>
            </a:xfrm>
            <a:custGeom>
              <a:avLst/>
              <a:gdLst/>
              <a:ahLst/>
              <a:cxnLst/>
              <a:rect l="l" t="t" r="r" b="b"/>
              <a:pathLst>
                <a:path w="265" h="260" extrusionOk="0">
                  <a:moveTo>
                    <a:pt x="133" y="0"/>
                  </a:moveTo>
                  <a:cubicBezTo>
                    <a:pt x="132" y="0"/>
                    <a:pt x="132" y="0"/>
                    <a:pt x="131" y="0"/>
                  </a:cubicBezTo>
                  <a:cubicBezTo>
                    <a:pt x="59" y="0"/>
                    <a:pt x="0" y="59"/>
                    <a:pt x="1" y="130"/>
                  </a:cubicBezTo>
                  <a:cubicBezTo>
                    <a:pt x="1" y="199"/>
                    <a:pt x="64" y="260"/>
                    <a:pt x="133" y="260"/>
                  </a:cubicBezTo>
                  <a:cubicBezTo>
                    <a:pt x="133" y="260"/>
                    <a:pt x="133" y="260"/>
                    <a:pt x="134" y="260"/>
                  </a:cubicBezTo>
                  <a:cubicBezTo>
                    <a:pt x="203" y="259"/>
                    <a:pt x="265" y="197"/>
                    <a:pt x="265" y="128"/>
                  </a:cubicBezTo>
                  <a:cubicBezTo>
                    <a:pt x="264" y="58"/>
                    <a:pt x="204"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2" name="Google Shape;932;p25"/>
            <p:cNvSpPr/>
            <p:nvPr/>
          </p:nvSpPr>
          <p:spPr>
            <a:xfrm>
              <a:off x="2167" y="1578"/>
              <a:ext cx="64" cy="64"/>
            </a:xfrm>
            <a:custGeom>
              <a:avLst/>
              <a:gdLst/>
              <a:ahLst/>
              <a:cxnLst/>
              <a:rect l="l" t="t" r="r" b="b"/>
              <a:pathLst>
                <a:path w="262" h="265" extrusionOk="0">
                  <a:moveTo>
                    <a:pt x="131" y="0"/>
                  </a:moveTo>
                  <a:cubicBezTo>
                    <a:pt x="63" y="0"/>
                    <a:pt x="2" y="61"/>
                    <a:pt x="1" y="130"/>
                  </a:cubicBezTo>
                  <a:cubicBezTo>
                    <a:pt x="0" y="200"/>
                    <a:pt x="60" y="263"/>
                    <a:pt x="129" y="265"/>
                  </a:cubicBezTo>
                  <a:cubicBezTo>
                    <a:pt x="130" y="265"/>
                    <a:pt x="131" y="265"/>
                    <a:pt x="132" y="265"/>
                  </a:cubicBezTo>
                  <a:cubicBezTo>
                    <a:pt x="201" y="265"/>
                    <a:pt x="259" y="206"/>
                    <a:pt x="261" y="135"/>
                  </a:cubicBezTo>
                  <a:cubicBezTo>
                    <a:pt x="262" y="62"/>
                    <a:pt x="204" y="2"/>
                    <a:pt x="134" y="0"/>
                  </a:cubicBezTo>
                  <a:cubicBezTo>
                    <a:pt x="133" y="0"/>
                    <a:pt x="132"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3" name="Google Shape;933;p25"/>
            <p:cNvSpPr/>
            <p:nvPr/>
          </p:nvSpPr>
          <p:spPr>
            <a:xfrm>
              <a:off x="2880" y="2680"/>
              <a:ext cx="62" cy="62"/>
            </a:xfrm>
            <a:custGeom>
              <a:avLst/>
              <a:gdLst/>
              <a:ahLst/>
              <a:cxnLst/>
              <a:rect l="l" t="t" r="r" b="b"/>
              <a:pathLst>
                <a:path w="260" h="258" extrusionOk="0">
                  <a:moveTo>
                    <a:pt x="131" y="0"/>
                  </a:moveTo>
                  <a:cubicBezTo>
                    <a:pt x="130" y="0"/>
                    <a:pt x="130" y="0"/>
                    <a:pt x="129" y="0"/>
                  </a:cubicBezTo>
                  <a:cubicBezTo>
                    <a:pt x="54" y="1"/>
                    <a:pt x="0" y="57"/>
                    <a:pt x="2" y="133"/>
                  </a:cubicBezTo>
                  <a:cubicBezTo>
                    <a:pt x="4" y="204"/>
                    <a:pt x="58" y="257"/>
                    <a:pt x="129" y="258"/>
                  </a:cubicBezTo>
                  <a:cubicBezTo>
                    <a:pt x="130" y="258"/>
                    <a:pt x="131" y="258"/>
                    <a:pt x="131" y="258"/>
                  </a:cubicBezTo>
                  <a:cubicBezTo>
                    <a:pt x="205" y="258"/>
                    <a:pt x="260" y="202"/>
                    <a:pt x="260" y="128"/>
                  </a:cubicBezTo>
                  <a:cubicBezTo>
                    <a:pt x="260" y="54"/>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4" name="Google Shape;934;p25"/>
            <p:cNvSpPr/>
            <p:nvPr/>
          </p:nvSpPr>
          <p:spPr>
            <a:xfrm>
              <a:off x="4376" y="1359"/>
              <a:ext cx="62" cy="62"/>
            </a:xfrm>
            <a:custGeom>
              <a:avLst/>
              <a:gdLst/>
              <a:ahLst/>
              <a:cxnLst/>
              <a:rect l="l" t="t" r="r" b="b"/>
              <a:pathLst>
                <a:path w="258" h="257" extrusionOk="0">
                  <a:moveTo>
                    <a:pt x="134" y="0"/>
                  </a:moveTo>
                  <a:cubicBezTo>
                    <a:pt x="53" y="0"/>
                    <a:pt x="2" y="52"/>
                    <a:pt x="1" y="134"/>
                  </a:cubicBezTo>
                  <a:cubicBezTo>
                    <a:pt x="0" y="203"/>
                    <a:pt x="55" y="257"/>
                    <a:pt x="127" y="257"/>
                  </a:cubicBezTo>
                  <a:cubicBezTo>
                    <a:pt x="128" y="257"/>
                    <a:pt x="128" y="257"/>
                    <a:pt x="128" y="257"/>
                  </a:cubicBezTo>
                  <a:cubicBezTo>
                    <a:pt x="202" y="257"/>
                    <a:pt x="258" y="201"/>
                    <a:pt x="257" y="128"/>
                  </a:cubicBezTo>
                  <a:cubicBezTo>
                    <a:pt x="257" y="57"/>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5" name="Google Shape;935;p25"/>
            <p:cNvSpPr/>
            <p:nvPr/>
          </p:nvSpPr>
          <p:spPr>
            <a:xfrm>
              <a:off x="5015" y="1286"/>
              <a:ext cx="64" cy="62"/>
            </a:xfrm>
            <a:custGeom>
              <a:avLst/>
              <a:gdLst/>
              <a:ahLst/>
              <a:cxnLst/>
              <a:rect l="l" t="t" r="r" b="b"/>
              <a:pathLst>
                <a:path w="267" h="259" extrusionOk="0">
                  <a:moveTo>
                    <a:pt x="134" y="0"/>
                  </a:moveTo>
                  <a:cubicBezTo>
                    <a:pt x="134" y="0"/>
                    <a:pt x="133" y="0"/>
                    <a:pt x="133" y="0"/>
                  </a:cubicBezTo>
                  <a:cubicBezTo>
                    <a:pt x="64" y="1"/>
                    <a:pt x="5" y="58"/>
                    <a:pt x="2" y="125"/>
                  </a:cubicBezTo>
                  <a:cubicBezTo>
                    <a:pt x="0" y="193"/>
                    <a:pt x="62" y="258"/>
                    <a:pt x="132" y="259"/>
                  </a:cubicBezTo>
                  <a:cubicBezTo>
                    <a:pt x="133" y="259"/>
                    <a:pt x="133" y="259"/>
                    <a:pt x="134" y="259"/>
                  </a:cubicBezTo>
                  <a:cubicBezTo>
                    <a:pt x="203" y="259"/>
                    <a:pt x="266" y="197"/>
                    <a:pt x="266" y="129"/>
                  </a:cubicBezTo>
                  <a:cubicBezTo>
                    <a:pt x="267" y="58"/>
                    <a:pt x="207"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6" name="Google Shape;936;p25"/>
            <p:cNvSpPr/>
            <p:nvPr/>
          </p:nvSpPr>
          <p:spPr>
            <a:xfrm>
              <a:off x="4375" y="2019"/>
              <a:ext cx="63" cy="63"/>
            </a:xfrm>
            <a:custGeom>
              <a:avLst/>
              <a:gdLst/>
              <a:ahLst/>
              <a:cxnLst/>
              <a:rect l="l" t="t" r="r" b="b"/>
              <a:pathLst>
                <a:path w="260" h="263" extrusionOk="0">
                  <a:moveTo>
                    <a:pt x="130" y="0"/>
                  </a:moveTo>
                  <a:cubicBezTo>
                    <a:pt x="61" y="0"/>
                    <a:pt x="0" y="62"/>
                    <a:pt x="0" y="132"/>
                  </a:cubicBezTo>
                  <a:cubicBezTo>
                    <a:pt x="0" y="202"/>
                    <a:pt x="61" y="263"/>
                    <a:pt x="130" y="263"/>
                  </a:cubicBezTo>
                  <a:cubicBezTo>
                    <a:pt x="130" y="263"/>
                    <a:pt x="130" y="263"/>
                    <a:pt x="130" y="263"/>
                  </a:cubicBezTo>
                  <a:cubicBezTo>
                    <a:pt x="201" y="263"/>
                    <a:pt x="260" y="204"/>
                    <a:pt x="260" y="132"/>
                  </a:cubicBezTo>
                  <a:cubicBezTo>
                    <a:pt x="260" y="60"/>
                    <a:pt x="20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7" name="Google Shape;937;p25"/>
            <p:cNvSpPr/>
            <p:nvPr/>
          </p:nvSpPr>
          <p:spPr>
            <a:xfrm>
              <a:off x="4446" y="2019"/>
              <a:ext cx="64" cy="63"/>
            </a:xfrm>
            <a:custGeom>
              <a:avLst/>
              <a:gdLst/>
              <a:ahLst/>
              <a:cxnLst/>
              <a:rect l="l" t="t" r="r" b="b"/>
              <a:pathLst>
                <a:path w="262" h="264" extrusionOk="0">
                  <a:moveTo>
                    <a:pt x="130" y="0"/>
                  </a:moveTo>
                  <a:cubicBezTo>
                    <a:pt x="129" y="0"/>
                    <a:pt x="129" y="0"/>
                    <a:pt x="128" y="0"/>
                  </a:cubicBezTo>
                  <a:cubicBezTo>
                    <a:pt x="57" y="1"/>
                    <a:pt x="0" y="62"/>
                    <a:pt x="1" y="134"/>
                  </a:cubicBezTo>
                  <a:cubicBezTo>
                    <a:pt x="2" y="205"/>
                    <a:pt x="60" y="264"/>
                    <a:pt x="130" y="264"/>
                  </a:cubicBezTo>
                  <a:cubicBezTo>
                    <a:pt x="131" y="264"/>
                    <a:pt x="132" y="264"/>
                    <a:pt x="133" y="264"/>
                  </a:cubicBezTo>
                  <a:cubicBezTo>
                    <a:pt x="202" y="262"/>
                    <a:pt x="262" y="200"/>
                    <a:pt x="260" y="129"/>
                  </a:cubicBezTo>
                  <a:cubicBezTo>
                    <a:pt x="259" y="60"/>
                    <a:pt x="198"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8" name="Google Shape;938;p25"/>
            <p:cNvSpPr/>
            <p:nvPr/>
          </p:nvSpPr>
          <p:spPr>
            <a:xfrm>
              <a:off x="3663" y="1726"/>
              <a:ext cx="64" cy="62"/>
            </a:xfrm>
            <a:custGeom>
              <a:avLst/>
              <a:gdLst/>
              <a:ahLst/>
              <a:cxnLst/>
              <a:rect l="l" t="t" r="r" b="b"/>
              <a:pathLst>
                <a:path w="266" h="259" extrusionOk="0">
                  <a:moveTo>
                    <a:pt x="133" y="0"/>
                  </a:moveTo>
                  <a:cubicBezTo>
                    <a:pt x="61" y="0"/>
                    <a:pt x="2" y="57"/>
                    <a:pt x="1" y="127"/>
                  </a:cubicBezTo>
                  <a:cubicBezTo>
                    <a:pt x="0" y="196"/>
                    <a:pt x="61" y="258"/>
                    <a:pt x="131" y="259"/>
                  </a:cubicBezTo>
                  <a:cubicBezTo>
                    <a:pt x="131" y="259"/>
                    <a:pt x="132" y="259"/>
                    <a:pt x="132" y="259"/>
                  </a:cubicBezTo>
                  <a:cubicBezTo>
                    <a:pt x="201" y="259"/>
                    <a:pt x="263" y="199"/>
                    <a:pt x="265" y="131"/>
                  </a:cubicBezTo>
                  <a:cubicBezTo>
                    <a:pt x="266" y="60"/>
                    <a:pt x="206" y="0"/>
                    <a:pt x="134" y="0"/>
                  </a:cubicBezTo>
                  <a:cubicBezTo>
                    <a:pt x="134" y="0"/>
                    <a:pt x="13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39" name="Google Shape;939;p25"/>
            <p:cNvSpPr/>
            <p:nvPr/>
          </p:nvSpPr>
          <p:spPr>
            <a:xfrm>
              <a:off x="2808" y="2606"/>
              <a:ext cx="64" cy="63"/>
            </a:xfrm>
            <a:custGeom>
              <a:avLst/>
              <a:gdLst/>
              <a:ahLst/>
              <a:cxnLst/>
              <a:rect l="l" t="t" r="r" b="b"/>
              <a:pathLst>
                <a:path w="266" h="260" extrusionOk="0">
                  <a:moveTo>
                    <a:pt x="134" y="0"/>
                  </a:moveTo>
                  <a:cubicBezTo>
                    <a:pt x="62" y="0"/>
                    <a:pt x="2" y="58"/>
                    <a:pt x="1" y="128"/>
                  </a:cubicBezTo>
                  <a:cubicBezTo>
                    <a:pt x="0" y="196"/>
                    <a:pt x="63" y="259"/>
                    <a:pt x="132" y="260"/>
                  </a:cubicBezTo>
                  <a:cubicBezTo>
                    <a:pt x="133" y="260"/>
                    <a:pt x="133" y="260"/>
                    <a:pt x="133" y="260"/>
                  </a:cubicBezTo>
                  <a:cubicBezTo>
                    <a:pt x="203" y="260"/>
                    <a:pt x="264" y="200"/>
                    <a:pt x="265" y="131"/>
                  </a:cubicBezTo>
                  <a:cubicBezTo>
                    <a:pt x="266" y="61"/>
                    <a:pt x="206" y="1"/>
                    <a:pt x="135" y="0"/>
                  </a:cubicBezTo>
                  <a:cubicBezTo>
                    <a:pt x="134" y="0"/>
                    <a:pt x="134"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0" name="Google Shape;940;p25"/>
            <p:cNvSpPr/>
            <p:nvPr/>
          </p:nvSpPr>
          <p:spPr>
            <a:xfrm>
              <a:off x="3805" y="2606"/>
              <a:ext cx="64" cy="63"/>
            </a:xfrm>
            <a:custGeom>
              <a:avLst/>
              <a:gdLst/>
              <a:ahLst/>
              <a:cxnLst/>
              <a:rect l="l" t="t" r="r" b="b"/>
              <a:pathLst>
                <a:path w="269" h="260" extrusionOk="0">
                  <a:moveTo>
                    <a:pt x="134" y="0"/>
                  </a:moveTo>
                  <a:cubicBezTo>
                    <a:pt x="63" y="0"/>
                    <a:pt x="4" y="56"/>
                    <a:pt x="2" y="126"/>
                  </a:cubicBezTo>
                  <a:cubicBezTo>
                    <a:pt x="0" y="194"/>
                    <a:pt x="61" y="258"/>
                    <a:pt x="130" y="260"/>
                  </a:cubicBezTo>
                  <a:cubicBezTo>
                    <a:pt x="132" y="260"/>
                    <a:pt x="133" y="260"/>
                    <a:pt x="134" y="260"/>
                  </a:cubicBezTo>
                  <a:cubicBezTo>
                    <a:pt x="202" y="260"/>
                    <a:pt x="264" y="201"/>
                    <a:pt x="266" y="133"/>
                  </a:cubicBezTo>
                  <a:cubicBezTo>
                    <a:pt x="269" y="63"/>
                    <a:pt x="210" y="2"/>
                    <a:pt x="138" y="0"/>
                  </a:cubicBezTo>
                  <a:cubicBezTo>
                    <a:pt x="137"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1" name="Google Shape;941;p25"/>
            <p:cNvSpPr/>
            <p:nvPr/>
          </p:nvSpPr>
          <p:spPr>
            <a:xfrm>
              <a:off x="5229" y="2019"/>
              <a:ext cx="63" cy="63"/>
            </a:xfrm>
            <a:custGeom>
              <a:avLst/>
              <a:gdLst/>
              <a:ahLst/>
              <a:cxnLst/>
              <a:rect l="l" t="t" r="r" b="b"/>
              <a:pathLst>
                <a:path w="262" h="264" extrusionOk="0">
                  <a:moveTo>
                    <a:pt x="132" y="0"/>
                  </a:moveTo>
                  <a:cubicBezTo>
                    <a:pt x="131" y="0"/>
                    <a:pt x="130" y="0"/>
                    <a:pt x="129" y="0"/>
                  </a:cubicBezTo>
                  <a:cubicBezTo>
                    <a:pt x="60" y="1"/>
                    <a:pt x="0" y="64"/>
                    <a:pt x="1" y="134"/>
                  </a:cubicBezTo>
                  <a:cubicBezTo>
                    <a:pt x="2" y="203"/>
                    <a:pt x="63" y="264"/>
                    <a:pt x="131" y="264"/>
                  </a:cubicBezTo>
                  <a:cubicBezTo>
                    <a:pt x="132" y="264"/>
                    <a:pt x="133" y="264"/>
                    <a:pt x="134" y="264"/>
                  </a:cubicBezTo>
                  <a:cubicBezTo>
                    <a:pt x="205" y="262"/>
                    <a:pt x="262" y="202"/>
                    <a:pt x="261" y="129"/>
                  </a:cubicBezTo>
                  <a:cubicBezTo>
                    <a:pt x="259" y="58"/>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2" name="Google Shape;942;p25"/>
            <p:cNvSpPr/>
            <p:nvPr/>
          </p:nvSpPr>
          <p:spPr>
            <a:xfrm>
              <a:off x="5301" y="2019"/>
              <a:ext cx="63" cy="63"/>
            </a:xfrm>
            <a:custGeom>
              <a:avLst/>
              <a:gdLst/>
              <a:ahLst/>
              <a:cxnLst/>
              <a:rect l="l" t="t" r="r" b="b"/>
              <a:pathLst>
                <a:path w="262" h="264" extrusionOk="0">
                  <a:moveTo>
                    <a:pt x="130" y="0"/>
                  </a:moveTo>
                  <a:cubicBezTo>
                    <a:pt x="61" y="0"/>
                    <a:pt x="3" y="57"/>
                    <a:pt x="2" y="129"/>
                  </a:cubicBezTo>
                  <a:cubicBezTo>
                    <a:pt x="0" y="201"/>
                    <a:pt x="56" y="262"/>
                    <a:pt x="127" y="264"/>
                  </a:cubicBezTo>
                  <a:cubicBezTo>
                    <a:pt x="128" y="264"/>
                    <a:pt x="129" y="264"/>
                    <a:pt x="131" y="264"/>
                  </a:cubicBezTo>
                  <a:cubicBezTo>
                    <a:pt x="198" y="264"/>
                    <a:pt x="259" y="204"/>
                    <a:pt x="261" y="135"/>
                  </a:cubicBezTo>
                  <a:cubicBezTo>
                    <a:pt x="262" y="65"/>
                    <a:pt x="203" y="2"/>
                    <a:pt x="134"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3" name="Google Shape;943;p25"/>
            <p:cNvSpPr/>
            <p:nvPr/>
          </p:nvSpPr>
          <p:spPr>
            <a:xfrm>
              <a:off x="4659" y="1286"/>
              <a:ext cx="65" cy="62"/>
            </a:xfrm>
            <a:custGeom>
              <a:avLst/>
              <a:gdLst/>
              <a:ahLst/>
              <a:cxnLst/>
              <a:rect l="l" t="t" r="r" b="b"/>
              <a:pathLst>
                <a:path w="268" h="259" extrusionOk="0">
                  <a:moveTo>
                    <a:pt x="135" y="0"/>
                  </a:moveTo>
                  <a:cubicBezTo>
                    <a:pt x="63" y="0"/>
                    <a:pt x="4" y="55"/>
                    <a:pt x="2" y="125"/>
                  </a:cubicBezTo>
                  <a:cubicBezTo>
                    <a:pt x="0" y="194"/>
                    <a:pt x="62" y="257"/>
                    <a:pt x="131" y="259"/>
                  </a:cubicBezTo>
                  <a:cubicBezTo>
                    <a:pt x="132" y="259"/>
                    <a:pt x="133" y="259"/>
                    <a:pt x="134" y="259"/>
                  </a:cubicBezTo>
                  <a:cubicBezTo>
                    <a:pt x="202" y="259"/>
                    <a:pt x="264" y="199"/>
                    <a:pt x="266" y="131"/>
                  </a:cubicBezTo>
                  <a:cubicBezTo>
                    <a:pt x="268" y="60"/>
                    <a:pt x="210" y="1"/>
                    <a:pt x="137" y="0"/>
                  </a:cubicBezTo>
                  <a:cubicBezTo>
                    <a:pt x="136" y="0"/>
                    <a:pt x="135"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4" name="Google Shape;944;p25"/>
            <p:cNvSpPr/>
            <p:nvPr/>
          </p:nvSpPr>
          <p:spPr>
            <a:xfrm>
              <a:off x="4660" y="1505"/>
              <a:ext cx="63" cy="63"/>
            </a:xfrm>
            <a:custGeom>
              <a:avLst/>
              <a:gdLst/>
              <a:ahLst/>
              <a:cxnLst/>
              <a:rect l="l" t="t" r="r" b="b"/>
              <a:pathLst>
                <a:path w="265" h="261" extrusionOk="0">
                  <a:moveTo>
                    <a:pt x="132" y="0"/>
                  </a:moveTo>
                  <a:cubicBezTo>
                    <a:pt x="132" y="0"/>
                    <a:pt x="132" y="0"/>
                    <a:pt x="132" y="0"/>
                  </a:cubicBezTo>
                  <a:cubicBezTo>
                    <a:pt x="63" y="1"/>
                    <a:pt x="0" y="63"/>
                    <a:pt x="0" y="132"/>
                  </a:cubicBezTo>
                  <a:cubicBezTo>
                    <a:pt x="0" y="202"/>
                    <a:pt x="61" y="261"/>
                    <a:pt x="132" y="261"/>
                  </a:cubicBezTo>
                  <a:cubicBezTo>
                    <a:pt x="133" y="261"/>
                    <a:pt x="133" y="261"/>
                    <a:pt x="133" y="261"/>
                  </a:cubicBezTo>
                  <a:cubicBezTo>
                    <a:pt x="205" y="260"/>
                    <a:pt x="265" y="201"/>
                    <a:pt x="265" y="131"/>
                  </a:cubicBezTo>
                  <a:cubicBezTo>
                    <a:pt x="264" y="62"/>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5" name="Google Shape;945;p25"/>
            <p:cNvSpPr/>
            <p:nvPr/>
          </p:nvSpPr>
          <p:spPr>
            <a:xfrm>
              <a:off x="4232" y="1359"/>
              <a:ext cx="64" cy="62"/>
            </a:xfrm>
            <a:custGeom>
              <a:avLst/>
              <a:gdLst/>
              <a:ahLst/>
              <a:cxnLst/>
              <a:rect l="l" t="t" r="r" b="b"/>
              <a:pathLst>
                <a:path w="262" h="257" extrusionOk="0">
                  <a:moveTo>
                    <a:pt x="132" y="0"/>
                  </a:moveTo>
                  <a:cubicBezTo>
                    <a:pt x="60" y="0"/>
                    <a:pt x="5" y="51"/>
                    <a:pt x="2" y="123"/>
                  </a:cubicBezTo>
                  <a:cubicBezTo>
                    <a:pt x="0" y="197"/>
                    <a:pt x="54" y="255"/>
                    <a:pt x="128" y="257"/>
                  </a:cubicBezTo>
                  <a:cubicBezTo>
                    <a:pt x="129" y="257"/>
                    <a:pt x="131" y="257"/>
                    <a:pt x="132" y="257"/>
                  </a:cubicBezTo>
                  <a:cubicBezTo>
                    <a:pt x="206" y="257"/>
                    <a:pt x="254" y="209"/>
                    <a:pt x="258" y="130"/>
                  </a:cubicBezTo>
                  <a:cubicBezTo>
                    <a:pt x="262" y="58"/>
                    <a:pt x="211" y="3"/>
                    <a:pt x="139" y="0"/>
                  </a:cubicBezTo>
                  <a:cubicBezTo>
                    <a:pt x="137"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6" name="Google Shape;946;p25"/>
            <p:cNvSpPr/>
            <p:nvPr/>
          </p:nvSpPr>
          <p:spPr>
            <a:xfrm>
              <a:off x="2026" y="1286"/>
              <a:ext cx="62" cy="62"/>
            </a:xfrm>
            <a:custGeom>
              <a:avLst/>
              <a:gdLst/>
              <a:ahLst/>
              <a:cxnLst/>
              <a:rect l="l" t="t" r="r" b="b"/>
              <a:pathLst>
                <a:path w="257" h="259" extrusionOk="0">
                  <a:moveTo>
                    <a:pt x="127" y="0"/>
                  </a:moveTo>
                  <a:cubicBezTo>
                    <a:pt x="53" y="0"/>
                    <a:pt x="1" y="52"/>
                    <a:pt x="1" y="128"/>
                  </a:cubicBezTo>
                  <a:cubicBezTo>
                    <a:pt x="0" y="197"/>
                    <a:pt x="54" y="255"/>
                    <a:pt x="121" y="259"/>
                  </a:cubicBezTo>
                  <a:cubicBezTo>
                    <a:pt x="123" y="259"/>
                    <a:pt x="124" y="259"/>
                    <a:pt x="126" y="259"/>
                  </a:cubicBezTo>
                  <a:cubicBezTo>
                    <a:pt x="193" y="259"/>
                    <a:pt x="254" y="195"/>
                    <a:pt x="255" y="123"/>
                  </a:cubicBezTo>
                  <a:cubicBezTo>
                    <a:pt x="257" y="56"/>
                    <a:pt x="199" y="0"/>
                    <a:pt x="129" y="0"/>
                  </a:cubicBezTo>
                  <a:cubicBezTo>
                    <a:pt x="128" y="0"/>
                    <a:pt x="127" y="0"/>
                    <a:pt x="12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7" name="Google Shape;947;p25"/>
            <p:cNvSpPr/>
            <p:nvPr/>
          </p:nvSpPr>
          <p:spPr>
            <a:xfrm>
              <a:off x="2666" y="1505"/>
              <a:ext cx="63" cy="63"/>
            </a:xfrm>
            <a:custGeom>
              <a:avLst/>
              <a:gdLst/>
              <a:ahLst/>
              <a:cxnLst/>
              <a:rect l="l" t="t" r="r" b="b"/>
              <a:pathLst>
                <a:path w="262" h="261" extrusionOk="0">
                  <a:moveTo>
                    <a:pt x="131" y="0"/>
                  </a:moveTo>
                  <a:cubicBezTo>
                    <a:pt x="61" y="0"/>
                    <a:pt x="0" y="61"/>
                    <a:pt x="0" y="131"/>
                  </a:cubicBezTo>
                  <a:cubicBezTo>
                    <a:pt x="0" y="200"/>
                    <a:pt x="55" y="257"/>
                    <a:pt x="125" y="260"/>
                  </a:cubicBezTo>
                  <a:cubicBezTo>
                    <a:pt x="127" y="261"/>
                    <a:pt x="129" y="261"/>
                    <a:pt x="131" y="261"/>
                  </a:cubicBezTo>
                  <a:cubicBezTo>
                    <a:pt x="202" y="261"/>
                    <a:pt x="258" y="207"/>
                    <a:pt x="260" y="135"/>
                  </a:cubicBezTo>
                  <a:cubicBezTo>
                    <a:pt x="262" y="62"/>
                    <a:pt x="205" y="1"/>
                    <a:pt x="132" y="0"/>
                  </a:cubicBezTo>
                  <a:cubicBezTo>
                    <a:pt x="132" y="0"/>
                    <a:pt x="131"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8" name="Google Shape;948;p25"/>
            <p:cNvSpPr/>
            <p:nvPr/>
          </p:nvSpPr>
          <p:spPr>
            <a:xfrm>
              <a:off x="1954" y="1505"/>
              <a:ext cx="64" cy="63"/>
            </a:xfrm>
            <a:custGeom>
              <a:avLst/>
              <a:gdLst/>
              <a:ahLst/>
              <a:cxnLst/>
              <a:rect l="l" t="t" r="r" b="b"/>
              <a:pathLst>
                <a:path w="266" h="261" extrusionOk="0">
                  <a:moveTo>
                    <a:pt x="135" y="0"/>
                  </a:moveTo>
                  <a:cubicBezTo>
                    <a:pt x="65" y="0"/>
                    <a:pt x="0" y="63"/>
                    <a:pt x="0" y="133"/>
                  </a:cubicBezTo>
                  <a:cubicBezTo>
                    <a:pt x="0" y="200"/>
                    <a:pt x="59" y="258"/>
                    <a:pt x="128" y="261"/>
                  </a:cubicBezTo>
                  <a:cubicBezTo>
                    <a:pt x="129" y="261"/>
                    <a:pt x="131" y="261"/>
                    <a:pt x="132" y="261"/>
                  </a:cubicBezTo>
                  <a:cubicBezTo>
                    <a:pt x="203" y="261"/>
                    <a:pt x="263" y="204"/>
                    <a:pt x="265" y="134"/>
                  </a:cubicBezTo>
                  <a:cubicBezTo>
                    <a:pt x="266" y="68"/>
                    <a:pt x="206" y="4"/>
                    <a:pt x="141" y="1"/>
                  </a:cubicBezTo>
                  <a:cubicBezTo>
                    <a:pt x="139" y="0"/>
                    <a:pt x="137"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49" name="Google Shape;949;p25"/>
            <p:cNvSpPr/>
            <p:nvPr/>
          </p:nvSpPr>
          <p:spPr>
            <a:xfrm>
              <a:off x="5087" y="1799"/>
              <a:ext cx="63" cy="62"/>
            </a:xfrm>
            <a:custGeom>
              <a:avLst/>
              <a:gdLst/>
              <a:ahLst/>
              <a:cxnLst/>
              <a:rect l="l" t="t" r="r" b="b"/>
              <a:pathLst>
                <a:path w="261" h="258" extrusionOk="0">
                  <a:moveTo>
                    <a:pt x="130" y="0"/>
                  </a:moveTo>
                  <a:cubicBezTo>
                    <a:pt x="56" y="0"/>
                    <a:pt x="1" y="54"/>
                    <a:pt x="1" y="128"/>
                  </a:cubicBezTo>
                  <a:cubicBezTo>
                    <a:pt x="0" y="202"/>
                    <a:pt x="56" y="258"/>
                    <a:pt x="130" y="258"/>
                  </a:cubicBezTo>
                  <a:cubicBezTo>
                    <a:pt x="130" y="258"/>
                    <a:pt x="131" y="258"/>
                    <a:pt x="131" y="258"/>
                  </a:cubicBezTo>
                  <a:cubicBezTo>
                    <a:pt x="202" y="257"/>
                    <a:pt x="256" y="205"/>
                    <a:pt x="259" y="134"/>
                  </a:cubicBezTo>
                  <a:cubicBezTo>
                    <a:pt x="261" y="58"/>
                    <a:pt x="208" y="2"/>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0" name="Google Shape;950;p25"/>
            <p:cNvSpPr/>
            <p:nvPr/>
          </p:nvSpPr>
          <p:spPr>
            <a:xfrm>
              <a:off x="2666" y="2826"/>
              <a:ext cx="63" cy="63"/>
            </a:xfrm>
            <a:custGeom>
              <a:avLst/>
              <a:gdLst/>
              <a:ahLst/>
              <a:cxnLst/>
              <a:rect l="l" t="t" r="r" b="b"/>
              <a:pathLst>
                <a:path w="262" h="260" extrusionOk="0">
                  <a:moveTo>
                    <a:pt x="132" y="0"/>
                  </a:moveTo>
                  <a:cubicBezTo>
                    <a:pt x="132" y="0"/>
                    <a:pt x="131" y="0"/>
                    <a:pt x="131" y="0"/>
                  </a:cubicBezTo>
                  <a:cubicBezTo>
                    <a:pt x="60" y="0"/>
                    <a:pt x="0" y="62"/>
                    <a:pt x="1" y="133"/>
                  </a:cubicBezTo>
                  <a:cubicBezTo>
                    <a:pt x="2" y="204"/>
                    <a:pt x="61" y="260"/>
                    <a:pt x="132" y="260"/>
                  </a:cubicBezTo>
                  <a:cubicBezTo>
                    <a:pt x="133" y="260"/>
                    <a:pt x="135" y="260"/>
                    <a:pt x="136" y="260"/>
                  </a:cubicBezTo>
                  <a:cubicBezTo>
                    <a:pt x="207" y="257"/>
                    <a:pt x="261" y="202"/>
                    <a:pt x="261" y="131"/>
                  </a:cubicBezTo>
                  <a:cubicBezTo>
                    <a:pt x="262" y="59"/>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1" name="Google Shape;951;p25"/>
            <p:cNvSpPr/>
            <p:nvPr/>
          </p:nvSpPr>
          <p:spPr>
            <a:xfrm>
              <a:off x="3804" y="2166"/>
              <a:ext cx="65" cy="63"/>
            </a:xfrm>
            <a:custGeom>
              <a:avLst/>
              <a:gdLst/>
              <a:ahLst/>
              <a:cxnLst/>
              <a:rect l="l" t="t" r="r" b="b"/>
              <a:pathLst>
                <a:path w="270" h="260" extrusionOk="0">
                  <a:moveTo>
                    <a:pt x="135" y="0"/>
                  </a:moveTo>
                  <a:cubicBezTo>
                    <a:pt x="134" y="0"/>
                    <a:pt x="133" y="0"/>
                    <a:pt x="132" y="0"/>
                  </a:cubicBezTo>
                  <a:cubicBezTo>
                    <a:pt x="60" y="2"/>
                    <a:pt x="0" y="63"/>
                    <a:pt x="3" y="133"/>
                  </a:cubicBezTo>
                  <a:cubicBezTo>
                    <a:pt x="6" y="201"/>
                    <a:pt x="67" y="260"/>
                    <a:pt x="135" y="260"/>
                  </a:cubicBezTo>
                  <a:cubicBezTo>
                    <a:pt x="136" y="260"/>
                    <a:pt x="138" y="260"/>
                    <a:pt x="139" y="260"/>
                  </a:cubicBezTo>
                  <a:cubicBezTo>
                    <a:pt x="208" y="258"/>
                    <a:pt x="270" y="193"/>
                    <a:pt x="267" y="126"/>
                  </a:cubicBezTo>
                  <a:cubicBezTo>
                    <a:pt x="265" y="56"/>
                    <a:pt x="20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2" name="Google Shape;952;p25"/>
            <p:cNvSpPr/>
            <p:nvPr/>
          </p:nvSpPr>
          <p:spPr>
            <a:xfrm>
              <a:off x="4660" y="1726"/>
              <a:ext cx="63" cy="62"/>
            </a:xfrm>
            <a:custGeom>
              <a:avLst/>
              <a:gdLst/>
              <a:ahLst/>
              <a:cxnLst/>
              <a:rect l="l" t="t" r="r" b="b"/>
              <a:pathLst>
                <a:path w="265" h="260" extrusionOk="0">
                  <a:moveTo>
                    <a:pt x="132" y="0"/>
                  </a:moveTo>
                  <a:cubicBezTo>
                    <a:pt x="61" y="0"/>
                    <a:pt x="0" y="59"/>
                    <a:pt x="0" y="129"/>
                  </a:cubicBezTo>
                  <a:cubicBezTo>
                    <a:pt x="0" y="197"/>
                    <a:pt x="63" y="260"/>
                    <a:pt x="132" y="260"/>
                  </a:cubicBezTo>
                  <a:cubicBezTo>
                    <a:pt x="132" y="260"/>
                    <a:pt x="132" y="260"/>
                    <a:pt x="132" y="260"/>
                  </a:cubicBezTo>
                  <a:cubicBezTo>
                    <a:pt x="201" y="260"/>
                    <a:pt x="264" y="199"/>
                    <a:pt x="264" y="130"/>
                  </a:cubicBezTo>
                  <a:cubicBezTo>
                    <a:pt x="265" y="60"/>
                    <a:pt x="205" y="1"/>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3" name="Google Shape;953;p25"/>
            <p:cNvSpPr/>
            <p:nvPr/>
          </p:nvSpPr>
          <p:spPr>
            <a:xfrm>
              <a:off x="5443" y="1799"/>
              <a:ext cx="63" cy="62"/>
            </a:xfrm>
            <a:custGeom>
              <a:avLst/>
              <a:gdLst/>
              <a:ahLst/>
              <a:cxnLst/>
              <a:rect l="l" t="t" r="r" b="b"/>
              <a:pathLst>
                <a:path w="260" h="258" extrusionOk="0">
                  <a:moveTo>
                    <a:pt x="130" y="0"/>
                  </a:moveTo>
                  <a:cubicBezTo>
                    <a:pt x="130" y="0"/>
                    <a:pt x="130" y="0"/>
                    <a:pt x="129" y="0"/>
                  </a:cubicBezTo>
                  <a:cubicBezTo>
                    <a:pt x="54" y="0"/>
                    <a:pt x="0" y="56"/>
                    <a:pt x="1" y="131"/>
                  </a:cubicBezTo>
                  <a:cubicBezTo>
                    <a:pt x="3" y="203"/>
                    <a:pt x="55" y="256"/>
                    <a:pt x="127" y="258"/>
                  </a:cubicBezTo>
                  <a:cubicBezTo>
                    <a:pt x="128" y="258"/>
                    <a:pt x="129" y="258"/>
                    <a:pt x="130" y="258"/>
                  </a:cubicBezTo>
                  <a:cubicBezTo>
                    <a:pt x="203" y="258"/>
                    <a:pt x="258" y="203"/>
                    <a:pt x="259" y="130"/>
                  </a:cubicBezTo>
                  <a:cubicBezTo>
                    <a:pt x="260" y="55"/>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4" name="Google Shape;954;p25"/>
            <p:cNvSpPr/>
            <p:nvPr/>
          </p:nvSpPr>
          <p:spPr>
            <a:xfrm>
              <a:off x="1953" y="1726"/>
              <a:ext cx="65" cy="62"/>
            </a:xfrm>
            <a:custGeom>
              <a:avLst/>
              <a:gdLst/>
              <a:ahLst/>
              <a:cxnLst/>
              <a:rect l="l" t="t" r="r" b="b"/>
              <a:pathLst>
                <a:path w="269" h="259" extrusionOk="0">
                  <a:moveTo>
                    <a:pt x="134" y="0"/>
                  </a:moveTo>
                  <a:cubicBezTo>
                    <a:pt x="133" y="0"/>
                    <a:pt x="132" y="0"/>
                    <a:pt x="131" y="0"/>
                  </a:cubicBezTo>
                  <a:cubicBezTo>
                    <a:pt x="59" y="1"/>
                    <a:pt x="0" y="62"/>
                    <a:pt x="2" y="132"/>
                  </a:cubicBezTo>
                  <a:cubicBezTo>
                    <a:pt x="4" y="200"/>
                    <a:pt x="66" y="259"/>
                    <a:pt x="134" y="259"/>
                  </a:cubicBezTo>
                  <a:cubicBezTo>
                    <a:pt x="135" y="259"/>
                    <a:pt x="136" y="259"/>
                    <a:pt x="137" y="259"/>
                  </a:cubicBezTo>
                  <a:cubicBezTo>
                    <a:pt x="207" y="258"/>
                    <a:pt x="269" y="193"/>
                    <a:pt x="267" y="126"/>
                  </a:cubicBezTo>
                  <a:cubicBezTo>
                    <a:pt x="264" y="56"/>
                    <a:pt x="20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5" name="Google Shape;955;p25"/>
            <p:cNvSpPr/>
            <p:nvPr/>
          </p:nvSpPr>
          <p:spPr>
            <a:xfrm>
              <a:off x="4375" y="2680"/>
              <a:ext cx="63" cy="62"/>
            </a:xfrm>
            <a:custGeom>
              <a:avLst/>
              <a:gdLst/>
              <a:ahLst/>
              <a:cxnLst/>
              <a:rect l="l" t="t" r="r" b="b"/>
              <a:pathLst>
                <a:path w="259" h="258" extrusionOk="0">
                  <a:moveTo>
                    <a:pt x="129" y="0"/>
                  </a:moveTo>
                  <a:cubicBezTo>
                    <a:pt x="128" y="0"/>
                    <a:pt x="127" y="0"/>
                    <a:pt x="126" y="0"/>
                  </a:cubicBezTo>
                  <a:cubicBezTo>
                    <a:pt x="56" y="1"/>
                    <a:pt x="0" y="62"/>
                    <a:pt x="1" y="135"/>
                  </a:cubicBezTo>
                  <a:cubicBezTo>
                    <a:pt x="2" y="204"/>
                    <a:pt x="58" y="258"/>
                    <a:pt x="129" y="258"/>
                  </a:cubicBezTo>
                  <a:cubicBezTo>
                    <a:pt x="203" y="258"/>
                    <a:pt x="259" y="202"/>
                    <a:pt x="258" y="127"/>
                  </a:cubicBezTo>
                  <a:cubicBezTo>
                    <a:pt x="257" y="54"/>
                    <a:pt x="203"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6" name="Google Shape;956;p25"/>
            <p:cNvSpPr/>
            <p:nvPr/>
          </p:nvSpPr>
          <p:spPr>
            <a:xfrm>
              <a:off x="1811" y="1505"/>
              <a:ext cx="64" cy="63"/>
            </a:xfrm>
            <a:custGeom>
              <a:avLst/>
              <a:gdLst/>
              <a:ahLst/>
              <a:cxnLst/>
              <a:rect l="l" t="t" r="r" b="b"/>
              <a:pathLst>
                <a:path w="265" h="261" extrusionOk="0">
                  <a:moveTo>
                    <a:pt x="134" y="0"/>
                  </a:moveTo>
                  <a:cubicBezTo>
                    <a:pt x="132" y="0"/>
                    <a:pt x="131" y="0"/>
                    <a:pt x="130" y="0"/>
                  </a:cubicBezTo>
                  <a:cubicBezTo>
                    <a:pt x="59" y="3"/>
                    <a:pt x="0" y="66"/>
                    <a:pt x="3" y="136"/>
                  </a:cubicBezTo>
                  <a:cubicBezTo>
                    <a:pt x="5" y="204"/>
                    <a:pt x="63" y="261"/>
                    <a:pt x="129" y="261"/>
                  </a:cubicBezTo>
                  <a:cubicBezTo>
                    <a:pt x="130" y="261"/>
                    <a:pt x="131" y="261"/>
                    <a:pt x="132" y="261"/>
                  </a:cubicBezTo>
                  <a:cubicBezTo>
                    <a:pt x="206" y="259"/>
                    <a:pt x="265" y="197"/>
                    <a:pt x="262" y="120"/>
                  </a:cubicBezTo>
                  <a:cubicBezTo>
                    <a:pt x="260" y="56"/>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7" name="Google Shape;957;p25"/>
            <p:cNvSpPr/>
            <p:nvPr/>
          </p:nvSpPr>
          <p:spPr>
            <a:xfrm>
              <a:off x="2382" y="2240"/>
              <a:ext cx="62" cy="61"/>
            </a:xfrm>
            <a:custGeom>
              <a:avLst/>
              <a:gdLst/>
              <a:ahLst/>
              <a:cxnLst/>
              <a:rect l="l" t="t" r="r" b="b"/>
              <a:pathLst>
                <a:path w="260" h="257" extrusionOk="0">
                  <a:moveTo>
                    <a:pt x="130" y="0"/>
                  </a:moveTo>
                  <a:cubicBezTo>
                    <a:pt x="129" y="0"/>
                    <a:pt x="128" y="0"/>
                    <a:pt x="127" y="0"/>
                  </a:cubicBezTo>
                  <a:cubicBezTo>
                    <a:pt x="55" y="1"/>
                    <a:pt x="2" y="53"/>
                    <a:pt x="1" y="125"/>
                  </a:cubicBezTo>
                  <a:cubicBezTo>
                    <a:pt x="0" y="201"/>
                    <a:pt x="54" y="257"/>
                    <a:pt x="129" y="257"/>
                  </a:cubicBezTo>
                  <a:cubicBezTo>
                    <a:pt x="129" y="257"/>
                    <a:pt x="130" y="257"/>
                    <a:pt x="130" y="257"/>
                  </a:cubicBezTo>
                  <a:cubicBezTo>
                    <a:pt x="204" y="257"/>
                    <a:pt x="260" y="201"/>
                    <a:pt x="259" y="127"/>
                  </a:cubicBezTo>
                  <a:cubicBezTo>
                    <a:pt x="259" y="53"/>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8" name="Google Shape;958;p25"/>
            <p:cNvSpPr/>
            <p:nvPr/>
          </p:nvSpPr>
          <p:spPr>
            <a:xfrm>
              <a:off x="2808" y="2826"/>
              <a:ext cx="64" cy="63"/>
            </a:xfrm>
            <a:custGeom>
              <a:avLst/>
              <a:gdLst/>
              <a:ahLst/>
              <a:cxnLst/>
              <a:rect l="l" t="t" r="r" b="b"/>
              <a:pathLst>
                <a:path w="269" h="260" extrusionOk="0">
                  <a:moveTo>
                    <a:pt x="134" y="0"/>
                  </a:moveTo>
                  <a:cubicBezTo>
                    <a:pt x="133" y="0"/>
                    <a:pt x="132" y="0"/>
                    <a:pt x="131" y="0"/>
                  </a:cubicBezTo>
                  <a:cubicBezTo>
                    <a:pt x="62" y="1"/>
                    <a:pt x="0" y="66"/>
                    <a:pt x="2" y="133"/>
                  </a:cubicBezTo>
                  <a:cubicBezTo>
                    <a:pt x="4" y="204"/>
                    <a:pt x="64" y="260"/>
                    <a:pt x="135" y="260"/>
                  </a:cubicBezTo>
                  <a:cubicBezTo>
                    <a:pt x="136" y="260"/>
                    <a:pt x="137" y="260"/>
                    <a:pt x="137" y="260"/>
                  </a:cubicBezTo>
                  <a:cubicBezTo>
                    <a:pt x="209" y="258"/>
                    <a:pt x="269" y="197"/>
                    <a:pt x="266" y="127"/>
                  </a:cubicBezTo>
                  <a:cubicBezTo>
                    <a:pt x="264" y="59"/>
                    <a:pt x="203"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59" name="Google Shape;959;p25"/>
            <p:cNvSpPr/>
            <p:nvPr/>
          </p:nvSpPr>
          <p:spPr>
            <a:xfrm>
              <a:off x="3805" y="2826"/>
              <a:ext cx="64" cy="63"/>
            </a:xfrm>
            <a:custGeom>
              <a:avLst/>
              <a:gdLst/>
              <a:ahLst/>
              <a:cxnLst/>
              <a:rect l="l" t="t" r="r" b="b"/>
              <a:pathLst>
                <a:path w="264" h="260" extrusionOk="0">
                  <a:moveTo>
                    <a:pt x="132" y="0"/>
                  </a:moveTo>
                  <a:cubicBezTo>
                    <a:pt x="63" y="0"/>
                    <a:pt x="1" y="61"/>
                    <a:pt x="0" y="130"/>
                  </a:cubicBezTo>
                  <a:cubicBezTo>
                    <a:pt x="0" y="200"/>
                    <a:pt x="60" y="260"/>
                    <a:pt x="132" y="260"/>
                  </a:cubicBezTo>
                  <a:cubicBezTo>
                    <a:pt x="132" y="260"/>
                    <a:pt x="132" y="260"/>
                    <a:pt x="132" y="260"/>
                  </a:cubicBezTo>
                  <a:cubicBezTo>
                    <a:pt x="204" y="260"/>
                    <a:pt x="264" y="201"/>
                    <a:pt x="264" y="131"/>
                  </a:cubicBezTo>
                  <a:cubicBezTo>
                    <a:pt x="264" y="63"/>
                    <a:pt x="201" y="0"/>
                    <a:pt x="132" y="0"/>
                  </a:cubicBezTo>
                  <a:cubicBezTo>
                    <a:pt x="132" y="0"/>
                    <a:pt x="132"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0" name="Google Shape;960;p25"/>
            <p:cNvSpPr/>
            <p:nvPr/>
          </p:nvSpPr>
          <p:spPr>
            <a:xfrm>
              <a:off x="5301" y="2459"/>
              <a:ext cx="63" cy="63"/>
            </a:xfrm>
            <a:custGeom>
              <a:avLst/>
              <a:gdLst/>
              <a:ahLst/>
              <a:cxnLst/>
              <a:rect l="l" t="t" r="r" b="b"/>
              <a:pathLst>
                <a:path w="261" h="264" extrusionOk="0">
                  <a:moveTo>
                    <a:pt x="129" y="0"/>
                  </a:moveTo>
                  <a:cubicBezTo>
                    <a:pt x="59" y="0"/>
                    <a:pt x="2" y="58"/>
                    <a:pt x="1" y="131"/>
                  </a:cubicBezTo>
                  <a:cubicBezTo>
                    <a:pt x="0" y="204"/>
                    <a:pt x="56" y="263"/>
                    <a:pt x="128" y="264"/>
                  </a:cubicBezTo>
                  <a:cubicBezTo>
                    <a:pt x="128" y="264"/>
                    <a:pt x="129" y="264"/>
                    <a:pt x="129" y="264"/>
                  </a:cubicBezTo>
                  <a:cubicBezTo>
                    <a:pt x="198" y="264"/>
                    <a:pt x="259" y="203"/>
                    <a:pt x="260" y="134"/>
                  </a:cubicBezTo>
                  <a:cubicBezTo>
                    <a:pt x="261" y="64"/>
                    <a:pt x="200" y="1"/>
                    <a:pt x="131"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1" name="Google Shape;961;p25"/>
            <p:cNvSpPr/>
            <p:nvPr/>
          </p:nvSpPr>
          <p:spPr>
            <a:xfrm>
              <a:off x="3734" y="2240"/>
              <a:ext cx="63" cy="61"/>
            </a:xfrm>
            <a:custGeom>
              <a:avLst/>
              <a:gdLst/>
              <a:ahLst/>
              <a:cxnLst/>
              <a:rect l="l" t="t" r="r" b="b"/>
              <a:pathLst>
                <a:path w="260" h="257" extrusionOk="0">
                  <a:moveTo>
                    <a:pt x="130" y="0"/>
                  </a:moveTo>
                  <a:cubicBezTo>
                    <a:pt x="130" y="0"/>
                    <a:pt x="130" y="0"/>
                    <a:pt x="130" y="0"/>
                  </a:cubicBezTo>
                  <a:cubicBezTo>
                    <a:pt x="55" y="0"/>
                    <a:pt x="0" y="56"/>
                    <a:pt x="2" y="131"/>
                  </a:cubicBezTo>
                  <a:cubicBezTo>
                    <a:pt x="3" y="202"/>
                    <a:pt x="56" y="256"/>
                    <a:pt x="127" y="257"/>
                  </a:cubicBezTo>
                  <a:cubicBezTo>
                    <a:pt x="128" y="257"/>
                    <a:pt x="129" y="257"/>
                    <a:pt x="131" y="257"/>
                  </a:cubicBezTo>
                  <a:cubicBezTo>
                    <a:pt x="203" y="257"/>
                    <a:pt x="259" y="203"/>
                    <a:pt x="259" y="130"/>
                  </a:cubicBezTo>
                  <a:cubicBezTo>
                    <a:pt x="260" y="55"/>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2" name="Google Shape;962;p25"/>
            <p:cNvSpPr/>
            <p:nvPr/>
          </p:nvSpPr>
          <p:spPr>
            <a:xfrm>
              <a:off x="2666" y="3047"/>
              <a:ext cx="63" cy="62"/>
            </a:xfrm>
            <a:custGeom>
              <a:avLst/>
              <a:gdLst/>
              <a:ahLst/>
              <a:cxnLst/>
              <a:rect l="l" t="t" r="r" b="b"/>
              <a:pathLst>
                <a:path w="261" h="259" extrusionOk="0">
                  <a:moveTo>
                    <a:pt x="131" y="0"/>
                  </a:moveTo>
                  <a:cubicBezTo>
                    <a:pt x="129" y="0"/>
                    <a:pt x="127" y="0"/>
                    <a:pt x="126" y="0"/>
                  </a:cubicBezTo>
                  <a:cubicBezTo>
                    <a:pt x="54" y="3"/>
                    <a:pt x="1" y="57"/>
                    <a:pt x="1" y="128"/>
                  </a:cubicBezTo>
                  <a:cubicBezTo>
                    <a:pt x="0" y="199"/>
                    <a:pt x="60" y="259"/>
                    <a:pt x="131" y="259"/>
                  </a:cubicBezTo>
                  <a:cubicBezTo>
                    <a:pt x="131" y="259"/>
                    <a:pt x="131" y="259"/>
                    <a:pt x="132" y="259"/>
                  </a:cubicBezTo>
                  <a:cubicBezTo>
                    <a:pt x="204" y="259"/>
                    <a:pt x="261" y="199"/>
                    <a:pt x="260" y="126"/>
                  </a:cubicBezTo>
                  <a:cubicBezTo>
                    <a:pt x="259" y="53"/>
                    <a:pt x="204"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3" name="Google Shape;963;p25"/>
            <p:cNvSpPr/>
            <p:nvPr/>
          </p:nvSpPr>
          <p:spPr>
            <a:xfrm>
              <a:off x="2524" y="3340"/>
              <a:ext cx="63" cy="62"/>
            </a:xfrm>
            <a:custGeom>
              <a:avLst/>
              <a:gdLst/>
              <a:ahLst/>
              <a:cxnLst/>
              <a:rect l="l" t="t" r="r" b="b"/>
              <a:pathLst>
                <a:path w="261" h="259" extrusionOk="0">
                  <a:moveTo>
                    <a:pt x="130" y="0"/>
                  </a:moveTo>
                  <a:cubicBezTo>
                    <a:pt x="128" y="0"/>
                    <a:pt x="127" y="0"/>
                    <a:pt x="125" y="0"/>
                  </a:cubicBezTo>
                  <a:cubicBezTo>
                    <a:pt x="54" y="3"/>
                    <a:pt x="0" y="57"/>
                    <a:pt x="0" y="128"/>
                  </a:cubicBezTo>
                  <a:cubicBezTo>
                    <a:pt x="0" y="199"/>
                    <a:pt x="59" y="259"/>
                    <a:pt x="130" y="259"/>
                  </a:cubicBezTo>
                  <a:cubicBezTo>
                    <a:pt x="131" y="259"/>
                    <a:pt x="131" y="259"/>
                    <a:pt x="131" y="259"/>
                  </a:cubicBezTo>
                  <a:cubicBezTo>
                    <a:pt x="204" y="259"/>
                    <a:pt x="261" y="199"/>
                    <a:pt x="260" y="126"/>
                  </a:cubicBezTo>
                  <a:cubicBezTo>
                    <a:pt x="258" y="53"/>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4" name="Google Shape;964;p25"/>
            <p:cNvSpPr/>
            <p:nvPr/>
          </p:nvSpPr>
          <p:spPr>
            <a:xfrm>
              <a:off x="2382" y="1359"/>
              <a:ext cx="62" cy="62"/>
            </a:xfrm>
            <a:custGeom>
              <a:avLst/>
              <a:gdLst/>
              <a:ahLst/>
              <a:cxnLst/>
              <a:rect l="l" t="t" r="r" b="b"/>
              <a:pathLst>
                <a:path w="260" h="257" extrusionOk="0">
                  <a:moveTo>
                    <a:pt x="130" y="0"/>
                  </a:moveTo>
                  <a:cubicBezTo>
                    <a:pt x="129" y="0"/>
                    <a:pt x="129" y="0"/>
                    <a:pt x="129" y="0"/>
                  </a:cubicBezTo>
                  <a:cubicBezTo>
                    <a:pt x="54" y="0"/>
                    <a:pt x="0" y="56"/>
                    <a:pt x="1" y="132"/>
                  </a:cubicBezTo>
                  <a:cubicBezTo>
                    <a:pt x="3" y="203"/>
                    <a:pt x="56" y="256"/>
                    <a:pt x="127" y="257"/>
                  </a:cubicBezTo>
                  <a:cubicBezTo>
                    <a:pt x="128" y="257"/>
                    <a:pt x="129" y="257"/>
                    <a:pt x="130" y="257"/>
                  </a:cubicBezTo>
                  <a:cubicBezTo>
                    <a:pt x="203" y="257"/>
                    <a:pt x="259" y="203"/>
                    <a:pt x="259" y="129"/>
                  </a:cubicBezTo>
                  <a:cubicBezTo>
                    <a:pt x="260" y="55"/>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5" name="Google Shape;965;p25"/>
            <p:cNvSpPr/>
            <p:nvPr/>
          </p:nvSpPr>
          <p:spPr>
            <a:xfrm>
              <a:off x="4233" y="2240"/>
              <a:ext cx="63" cy="61"/>
            </a:xfrm>
            <a:custGeom>
              <a:avLst/>
              <a:gdLst/>
              <a:ahLst/>
              <a:cxnLst/>
              <a:rect l="l" t="t" r="r" b="b"/>
              <a:pathLst>
                <a:path w="261" h="257" extrusionOk="0">
                  <a:moveTo>
                    <a:pt x="131" y="0"/>
                  </a:moveTo>
                  <a:cubicBezTo>
                    <a:pt x="131" y="0"/>
                    <a:pt x="131" y="0"/>
                    <a:pt x="130" y="0"/>
                  </a:cubicBezTo>
                  <a:cubicBezTo>
                    <a:pt x="55" y="0"/>
                    <a:pt x="0" y="55"/>
                    <a:pt x="2" y="130"/>
                  </a:cubicBezTo>
                  <a:cubicBezTo>
                    <a:pt x="3" y="203"/>
                    <a:pt x="58" y="257"/>
                    <a:pt x="131" y="257"/>
                  </a:cubicBezTo>
                  <a:cubicBezTo>
                    <a:pt x="132" y="257"/>
                    <a:pt x="133" y="257"/>
                    <a:pt x="135" y="257"/>
                  </a:cubicBezTo>
                  <a:cubicBezTo>
                    <a:pt x="206" y="255"/>
                    <a:pt x="259" y="202"/>
                    <a:pt x="260" y="130"/>
                  </a:cubicBezTo>
                  <a:cubicBezTo>
                    <a:pt x="261" y="55"/>
                    <a:pt x="206"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6" name="Google Shape;966;p25"/>
            <p:cNvSpPr/>
            <p:nvPr/>
          </p:nvSpPr>
          <p:spPr>
            <a:xfrm>
              <a:off x="2524" y="2313"/>
              <a:ext cx="62" cy="62"/>
            </a:xfrm>
            <a:custGeom>
              <a:avLst/>
              <a:gdLst/>
              <a:ahLst/>
              <a:cxnLst/>
              <a:rect l="l" t="t" r="r" b="b"/>
              <a:pathLst>
                <a:path w="260" h="258" extrusionOk="0">
                  <a:moveTo>
                    <a:pt x="131" y="0"/>
                  </a:moveTo>
                  <a:cubicBezTo>
                    <a:pt x="131" y="0"/>
                    <a:pt x="130" y="0"/>
                    <a:pt x="129" y="0"/>
                  </a:cubicBezTo>
                  <a:cubicBezTo>
                    <a:pt x="56" y="0"/>
                    <a:pt x="0" y="58"/>
                    <a:pt x="2" y="133"/>
                  </a:cubicBezTo>
                  <a:cubicBezTo>
                    <a:pt x="4" y="205"/>
                    <a:pt x="59" y="258"/>
                    <a:pt x="132" y="258"/>
                  </a:cubicBezTo>
                  <a:cubicBezTo>
                    <a:pt x="133" y="258"/>
                    <a:pt x="135" y="258"/>
                    <a:pt x="137" y="258"/>
                  </a:cubicBezTo>
                  <a:cubicBezTo>
                    <a:pt x="208" y="255"/>
                    <a:pt x="260" y="201"/>
                    <a:pt x="260" y="129"/>
                  </a:cubicBezTo>
                  <a:cubicBezTo>
                    <a:pt x="260"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7" name="Google Shape;967;p25"/>
            <p:cNvSpPr/>
            <p:nvPr/>
          </p:nvSpPr>
          <p:spPr>
            <a:xfrm>
              <a:off x="3735" y="2313"/>
              <a:ext cx="62" cy="62"/>
            </a:xfrm>
            <a:custGeom>
              <a:avLst/>
              <a:gdLst/>
              <a:ahLst/>
              <a:cxnLst/>
              <a:rect l="l" t="t" r="r" b="b"/>
              <a:pathLst>
                <a:path w="261" h="258" extrusionOk="0">
                  <a:moveTo>
                    <a:pt x="129" y="0"/>
                  </a:moveTo>
                  <a:cubicBezTo>
                    <a:pt x="55" y="0"/>
                    <a:pt x="0" y="56"/>
                    <a:pt x="1" y="131"/>
                  </a:cubicBezTo>
                  <a:cubicBezTo>
                    <a:pt x="2" y="205"/>
                    <a:pt x="56" y="258"/>
                    <a:pt x="130" y="258"/>
                  </a:cubicBezTo>
                  <a:cubicBezTo>
                    <a:pt x="131" y="258"/>
                    <a:pt x="132" y="258"/>
                    <a:pt x="133" y="257"/>
                  </a:cubicBezTo>
                  <a:cubicBezTo>
                    <a:pt x="208" y="256"/>
                    <a:pt x="261" y="198"/>
                    <a:pt x="258" y="123"/>
                  </a:cubicBezTo>
                  <a:cubicBezTo>
                    <a:pt x="256" y="52"/>
                    <a:pt x="201" y="0"/>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8" name="Google Shape;968;p25"/>
            <p:cNvSpPr/>
            <p:nvPr/>
          </p:nvSpPr>
          <p:spPr>
            <a:xfrm>
              <a:off x="3378" y="1872"/>
              <a:ext cx="63" cy="62"/>
            </a:xfrm>
            <a:custGeom>
              <a:avLst/>
              <a:gdLst/>
              <a:ahLst/>
              <a:cxnLst/>
              <a:rect l="l" t="t" r="r" b="b"/>
              <a:pathLst>
                <a:path w="260" h="258" extrusionOk="0">
                  <a:moveTo>
                    <a:pt x="130" y="0"/>
                  </a:moveTo>
                  <a:cubicBezTo>
                    <a:pt x="56" y="0"/>
                    <a:pt x="1" y="56"/>
                    <a:pt x="0" y="129"/>
                  </a:cubicBezTo>
                  <a:cubicBezTo>
                    <a:pt x="0" y="204"/>
                    <a:pt x="55" y="258"/>
                    <a:pt x="130" y="258"/>
                  </a:cubicBezTo>
                  <a:cubicBezTo>
                    <a:pt x="130" y="258"/>
                    <a:pt x="131" y="258"/>
                    <a:pt x="131" y="258"/>
                  </a:cubicBezTo>
                  <a:cubicBezTo>
                    <a:pt x="207" y="257"/>
                    <a:pt x="260" y="201"/>
                    <a:pt x="258" y="126"/>
                  </a:cubicBezTo>
                  <a:cubicBezTo>
                    <a:pt x="256" y="54"/>
                    <a:pt x="203" y="1"/>
                    <a:pt x="132"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69" name="Google Shape;969;p25"/>
            <p:cNvSpPr/>
            <p:nvPr/>
          </p:nvSpPr>
          <p:spPr>
            <a:xfrm>
              <a:off x="4090" y="2312"/>
              <a:ext cx="63" cy="63"/>
            </a:xfrm>
            <a:custGeom>
              <a:avLst/>
              <a:gdLst/>
              <a:ahLst/>
              <a:cxnLst/>
              <a:rect l="l" t="t" r="r" b="b"/>
              <a:pathLst>
                <a:path w="260" h="259" extrusionOk="0">
                  <a:moveTo>
                    <a:pt x="130" y="0"/>
                  </a:moveTo>
                  <a:cubicBezTo>
                    <a:pt x="130" y="0"/>
                    <a:pt x="129" y="0"/>
                    <a:pt x="128" y="0"/>
                  </a:cubicBezTo>
                  <a:cubicBezTo>
                    <a:pt x="54" y="2"/>
                    <a:pt x="0" y="58"/>
                    <a:pt x="2" y="134"/>
                  </a:cubicBezTo>
                  <a:cubicBezTo>
                    <a:pt x="4" y="206"/>
                    <a:pt x="57" y="258"/>
                    <a:pt x="129" y="259"/>
                  </a:cubicBezTo>
                  <a:cubicBezTo>
                    <a:pt x="129" y="259"/>
                    <a:pt x="130" y="259"/>
                    <a:pt x="130" y="259"/>
                  </a:cubicBezTo>
                  <a:cubicBezTo>
                    <a:pt x="205" y="259"/>
                    <a:pt x="260" y="204"/>
                    <a:pt x="260" y="130"/>
                  </a:cubicBezTo>
                  <a:cubicBezTo>
                    <a:pt x="259" y="56"/>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0" name="Google Shape;970;p25"/>
            <p:cNvSpPr/>
            <p:nvPr/>
          </p:nvSpPr>
          <p:spPr>
            <a:xfrm>
              <a:off x="5870" y="3046"/>
              <a:ext cx="64" cy="63"/>
            </a:xfrm>
            <a:custGeom>
              <a:avLst/>
              <a:gdLst/>
              <a:ahLst/>
              <a:cxnLst/>
              <a:rect l="l" t="t" r="r" b="b"/>
              <a:pathLst>
                <a:path w="267" h="260" extrusionOk="0">
                  <a:moveTo>
                    <a:pt x="134" y="0"/>
                  </a:moveTo>
                  <a:cubicBezTo>
                    <a:pt x="63" y="0"/>
                    <a:pt x="3" y="57"/>
                    <a:pt x="1" y="127"/>
                  </a:cubicBezTo>
                  <a:cubicBezTo>
                    <a:pt x="0" y="195"/>
                    <a:pt x="61" y="258"/>
                    <a:pt x="130" y="260"/>
                  </a:cubicBezTo>
                  <a:cubicBezTo>
                    <a:pt x="131" y="260"/>
                    <a:pt x="132" y="260"/>
                    <a:pt x="133" y="260"/>
                  </a:cubicBezTo>
                  <a:cubicBezTo>
                    <a:pt x="202" y="260"/>
                    <a:pt x="263" y="201"/>
                    <a:pt x="265" y="133"/>
                  </a:cubicBezTo>
                  <a:cubicBezTo>
                    <a:pt x="267" y="63"/>
                    <a:pt x="208" y="2"/>
                    <a:pt x="136" y="0"/>
                  </a:cubicBezTo>
                  <a:cubicBezTo>
                    <a:pt x="135"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1" name="Google Shape;971;p25"/>
            <p:cNvSpPr/>
            <p:nvPr/>
          </p:nvSpPr>
          <p:spPr>
            <a:xfrm>
              <a:off x="5945" y="3049"/>
              <a:ext cx="65" cy="62"/>
            </a:xfrm>
            <a:custGeom>
              <a:avLst/>
              <a:gdLst/>
              <a:ahLst/>
              <a:cxnLst/>
              <a:rect l="l" t="t" r="r" b="b"/>
              <a:pathLst>
                <a:path w="268" h="260" extrusionOk="0">
                  <a:moveTo>
                    <a:pt x="134" y="0"/>
                  </a:moveTo>
                  <a:cubicBezTo>
                    <a:pt x="63" y="0"/>
                    <a:pt x="3" y="57"/>
                    <a:pt x="2" y="127"/>
                  </a:cubicBezTo>
                  <a:cubicBezTo>
                    <a:pt x="0" y="195"/>
                    <a:pt x="62" y="259"/>
                    <a:pt x="131" y="260"/>
                  </a:cubicBezTo>
                  <a:cubicBezTo>
                    <a:pt x="132" y="260"/>
                    <a:pt x="133" y="260"/>
                    <a:pt x="134" y="260"/>
                  </a:cubicBezTo>
                  <a:cubicBezTo>
                    <a:pt x="202" y="260"/>
                    <a:pt x="264" y="201"/>
                    <a:pt x="266" y="133"/>
                  </a:cubicBezTo>
                  <a:cubicBezTo>
                    <a:pt x="268" y="63"/>
                    <a:pt x="208" y="2"/>
                    <a:pt x="137" y="0"/>
                  </a:cubicBezTo>
                  <a:cubicBezTo>
                    <a:pt x="136" y="0"/>
                    <a:pt x="135"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2" name="Google Shape;972;p25"/>
            <p:cNvSpPr/>
            <p:nvPr/>
          </p:nvSpPr>
          <p:spPr>
            <a:xfrm>
              <a:off x="4305" y="1433"/>
              <a:ext cx="62" cy="61"/>
            </a:xfrm>
            <a:custGeom>
              <a:avLst/>
              <a:gdLst/>
              <a:ahLst/>
              <a:cxnLst/>
              <a:rect l="l" t="t" r="r" b="b"/>
              <a:pathLst>
                <a:path w="260" h="256" extrusionOk="0">
                  <a:moveTo>
                    <a:pt x="125" y="0"/>
                  </a:moveTo>
                  <a:cubicBezTo>
                    <a:pt x="52" y="0"/>
                    <a:pt x="0" y="52"/>
                    <a:pt x="0" y="125"/>
                  </a:cubicBezTo>
                  <a:cubicBezTo>
                    <a:pt x="0" y="202"/>
                    <a:pt x="52" y="256"/>
                    <a:pt x="127" y="256"/>
                  </a:cubicBezTo>
                  <a:cubicBezTo>
                    <a:pt x="202" y="256"/>
                    <a:pt x="260" y="199"/>
                    <a:pt x="259" y="126"/>
                  </a:cubicBezTo>
                  <a:cubicBezTo>
                    <a:pt x="259" y="54"/>
                    <a:pt x="201" y="0"/>
                    <a:pt x="125" y="0"/>
                  </a:cubicBezTo>
                  <a:cubicBezTo>
                    <a:pt x="125" y="0"/>
                    <a:pt x="125" y="0"/>
                    <a:pt x="12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3" name="Google Shape;973;p25"/>
            <p:cNvSpPr/>
            <p:nvPr/>
          </p:nvSpPr>
          <p:spPr>
            <a:xfrm>
              <a:off x="2239" y="2386"/>
              <a:ext cx="63" cy="62"/>
            </a:xfrm>
            <a:custGeom>
              <a:avLst/>
              <a:gdLst/>
              <a:ahLst/>
              <a:cxnLst/>
              <a:rect l="l" t="t" r="r" b="b"/>
              <a:pathLst>
                <a:path w="262" h="260" extrusionOk="0">
                  <a:moveTo>
                    <a:pt x="128" y="0"/>
                  </a:moveTo>
                  <a:cubicBezTo>
                    <a:pt x="58" y="0"/>
                    <a:pt x="1" y="58"/>
                    <a:pt x="1" y="131"/>
                  </a:cubicBezTo>
                  <a:cubicBezTo>
                    <a:pt x="0" y="202"/>
                    <a:pt x="52" y="257"/>
                    <a:pt x="123" y="260"/>
                  </a:cubicBezTo>
                  <a:cubicBezTo>
                    <a:pt x="125" y="260"/>
                    <a:pt x="127" y="260"/>
                    <a:pt x="129" y="260"/>
                  </a:cubicBezTo>
                  <a:cubicBezTo>
                    <a:pt x="200" y="260"/>
                    <a:pt x="258" y="205"/>
                    <a:pt x="260" y="135"/>
                  </a:cubicBezTo>
                  <a:cubicBezTo>
                    <a:pt x="262" y="64"/>
                    <a:pt x="203" y="2"/>
                    <a:pt x="132" y="0"/>
                  </a:cubicBezTo>
                  <a:cubicBezTo>
                    <a:pt x="130" y="0"/>
                    <a:pt x="129"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4" name="Google Shape;974;p25"/>
            <p:cNvSpPr/>
            <p:nvPr/>
          </p:nvSpPr>
          <p:spPr>
            <a:xfrm>
              <a:off x="4233" y="1432"/>
              <a:ext cx="62" cy="61"/>
            </a:xfrm>
            <a:custGeom>
              <a:avLst/>
              <a:gdLst/>
              <a:ahLst/>
              <a:cxnLst/>
              <a:rect l="l" t="t" r="r" b="b"/>
              <a:pathLst>
                <a:path w="260" h="254" extrusionOk="0">
                  <a:moveTo>
                    <a:pt x="128" y="0"/>
                  </a:moveTo>
                  <a:cubicBezTo>
                    <a:pt x="128" y="0"/>
                    <a:pt x="127" y="0"/>
                    <a:pt x="126" y="0"/>
                  </a:cubicBezTo>
                  <a:cubicBezTo>
                    <a:pt x="56" y="1"/>
                    <a:pt x="0" y="59"/>
                    <a:pt x="2" y="127"/>
                  </a:cubicBezTo>
                  <a:cubicBezTo>
                    <a:pt x="3" y="202"/>
                    <a:pt x="54" y="254"/>
                    <a:pt x="125" y="254"/>
                  </a:cubicBezTo>
                  <a:cubicBezTo>
                    <a:pt x="125" y="254"/>
                    <a:pt x="126" y="254"/>
                    <a:pt x="126" y="254"/>
                  </a:cubicBezTo>
                  <a:cubicBezTo>
                    <a:pt x="205" y="254"/>
                    <a:pt x="256" y="210"/>
                    <a:pt x="258" y="139"/>
                  </a:cubicBezTo>
                  <a:cubicBezTo>
                    <a:pt x="260" y="64"/>
                    <a:pt x="200"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5" name="Google Shape;975;p25"/>
            <p:cNvSpPr/>
            <p:nvPr/>
          </p:nvSpPr>
          <p:spPr>
            <a:xfrm>
              <a:off x="2808" y="2386"/>
              <a:ext cx="64" cy="62"/>
            </a:xfrm>
            <a:custGeom>
              <a:avLst/>
              <a:gdLst/>
              <a:ahLst/>
              <a:cxnLst/>
              <a:rect l="l" t="t" r="r" b="b"/>
              <a:pathLst>
                <a:path w="269" h="260" extrusionOk="0">
                  <a:moveTo>
                    <a:pt x="134" y="0"/>
                  </a:moveTo>
                  <a:cubicBezTo>
                    <a:pt x="133" y="0"/>
                    <a:pt x="132" y="0"/>
                    <a:pt x="131" y="0"/>
                  </a:cubicBezTo>
                  <a:cubicBezTo>
                    <a:pt x="62" y="2"/>
                    <a:pt x="0" y="67"/>
                    <a:pt x="2" y="134"/>
                  </a:cubicBezTo>
                  <a:cubicBezTo>
                    <a:pt x="5" y="204"/>
                    <a:pt x="64" y="260"/>
                    <a:pt x="135" y="260"/>
                  </a:cubicBezTo>
                  <a:cubicBezTo>
                    <a:pt x="136" y="260"/>
                    <a:pt x="137" y="260"/>
                    <a:pt x="138" y="260"/>
                  </a:cubicBezTo>
                  <a:cubicBezTo>
                    <a:pt x="210" y="259"/>
                    <a:pt x="269" y="197"/>
                    <a:pt x="266" y="127"/>
                  </a:cubicBezTo>
                  <a:cubicBezTo>
                    <a:pt x="264" y="59"/>
                    <a:pt x="202"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6" name="Google Shape;976;p25"/>
            <p:cNvSpPr/>
            <p:nvPr/>
          </p:nvSpPr>
          <p:spPr>
            <a:xfrm>
              <a:off x="3734" y="1872"/>
              <a:ext cx="63" cy="62"/>
            </a:xfrm>
            <a:custGeom>
              <a:avLst/>
              <a:gdLst/>
              <a:ahLst/>
              <a:cxnLst/>
              <a:rect l="l" t="t" r="r" b="b"/>
              <a:pathLst>
                <a:path w="261" h="258" extrusionOk="0">
                  <a:moveTo>
                    <a:pt x="132" y="0"/>
                  </a:moveTo>
                  <a:cubicBezTo>
                    <a:pt x="130" y="0"/>
                    <a:pt x="129" y="0"/>
                    <a:pt x="128" y="0"/>
                  </a:cubicBezTo>
                  <a:cubicBezTo>
                    <a:pt x="55" y="2"/>
                    <a:pt x="0" y="60"/>
                    <a:pt x="3" y="134"/>
                  </a:cubicBezTo>
                  <a:cubicBezTo>
                    <a:pt x="5" y="206"/>
                    <a:pt x="58" y="257"/>
                    <a:pt x="131" y="258"/>
                  </a:cubicBezTo>
                  <a:cubicBezTo>
                    <a:pt x="131" y="258"/>
                    <a:pt x="131" y="258"/>
                    <a:pt x="131" y="258"/>
                  </a:cubicBezTo>
                  <a:cubicBezTo>
                    <a:pt x="207" y="258"/>
                    <a:pt x="261" y="203"/>
                    <a:pt x="260" y="128"/>
                  </a:cubicBezTo>
                  <a:cubicBezTo>
                    <a:pt x="260" y="55"/>
                    <a:pt x="20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7" name="Google Shape;977;p25"/>
            <p:cNvSpPr/>
            <p:nvPr/>
          </p:nvSpPr>
          <p:spPr>
            <a:xfrm>
              <a:off x="4090" y="1432"/>
              <a:ext cx="63" cy="62"/>
            </a:xfrm>
            <a:custGeom>
              <a:avLst/>
              <a:gdLst/>
              <a:ahLst/>
              <a:cxnLst/>
              <a:rect l="l" t="t" r="r" b="b"/>
              <a:pathLst>
                <a:path w="260" h="257" extrusionOk="0">
                  <a:moveTo>
                    <a:pt x="130" y="0"/>
                  </a:moveTo>
                  <a:cubicBezTo>
                    <a:pt x="129" y="0"/>
                    <a:pt x="128" y="0"/>
                    <a:pt x="127" y="0"/>
                  </a:cubicBezTo>
                  <a:cubicBezTo>
                    <a:pt x="56" y="1"/>
                    <a:pt x="3" y="55"/>
                    <a:pt x="2" y="126"/>
                  </a:cubicBezTo>
                  <a:cubicBezTo>
                    <a:pt x="0" y="202"/>
                    <a:pt x="54" y="257"/>
                    <a:pt x="130" y="257"/>
                  </a:cubicBezTo>
                  <a:cubicBezTo>
                    <a:pt x="130" y="257"/>
                    <a:pt x="130" y="257"/>
                    <a:pt x="130" y="257"/>
                  </a:cubicBezTo>
                  <a:cubicBezTo>
                    <a:pt x="205" y="257"/>
                    <a:pt x="260" y="202"/>
                    <a:pt x="260" y="128"/>
                  </a:cubicBezTo>
                  <a:cubicBezTo>
                    <a:pt x="259" y="55"/>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8" name="Google Shape;978;p25"/>
            <p:cNvSpPr/>
            <p:nvPr/>
          </p:nvSpPr>
          <p:spPr>
            <a:xfrm>
              <a:off x="4091" y="1872"/>
              <a:ext cx="62" cy="62"/>
            </a:xfrm>
            <a:custGeom>
              <a:avLst/>
              <a:gdLst/>
              <a:ahLst/>
              <a:cxnLst/>
              <a:rect l="l" t="t" r="r" b="b"/>
              <a:pathLst>
                <a:path w="259" h="258" extrusionOk="0">
                  <a:moveTo>
                    <a:pt x="129" y="0"/>
                  </a:moveTo>
                  <a:cubicBezTo>
                    <a:pt x="129" y="0"/>
                    <a:pt x="129" y="0"/>
                    <a:pt x="129" y="0"/>
                  </a:cubicBezTo>
                  <a:cubicBezTo>
                    <a:pt x="54" y="0"/>
                    <a:pt x="0" y="56"/>
                    <a:pt x="1" y="132"/>
                  </a:cubicBezTo>
                  <a:cubicBezTo>
                    <a:pt x="2" y="204"/>
                    <a:pt x="54" y="256"/>
                    <a:pt x="126" y="258"/>
                  </a:cubicBezTo>
                  <a:cubicBezTo>
                    <a:pt x="127" y="258"/>
                    <a:pt x="128" y="258"/>
                    <a:pt x="128" y="258"/>
                  </a:cubicBezTo>
                  <a:cubicBezTo>
                    <a:pt x="203" y="258"/>
                    <a:pt x="258" y="205"/>
                    <a:pt x="259" y="131"/>
                  </a:cubicBezTo>
                  <a:cubicBezTo>
                    <a:pt x="259" y="57"/>
                    <a:pt x="203"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79" name="Google Shape;979;p25"/>
            <p:cNvSpPr/>
            <p:nvPr/>
          </p:nvSpPr>
          <p:spPr>
            <a:xfrm>
              <a:off x="5586" y="2386"/>
              <a:ext cx="63" cy="62"/>
            </a:xfrm>
            <a:custGeom>
              <a:avLst/>
              <a:gdLst/>
              <a:ahLst/>
              <a:cxnLst/>
              <a:rect l="l" t="t" r="r" b="b"/>
              <a:pathLst>
                <a:path w="261" h="260" extrusionOk="0">
                  <a:moveTo>
                    <a:pt x="129" y="0"/>
                  </a:moveTo>
                  <a:cubicBezTo>
                    <a:pt x="58" y="0"/>
                    <a:pt x="0" y="59"/>
                    <a:pt x="0" y="131"/>
                  </a:cubicBezTo>
                  <a:cubicBezTo>
                    <a:pt x="0" y="201"/>
                    <a:pt x="54" y="258"/>
                    <a:pt x="123" y="259"/>
                  </a:cubicBezTo>
                  <a:cubicBezTo>
                    <a:pt x="123" y="260"/>
                    <a:pt x="124" y="260"/>
                    <a:pt x="125" y="260"/>
                  </a:cubicBezTo>
                  <a:cubicBezTo>
                    <a:pt x="196" y="260"/>
                    <a:pt x="254" y="204"/>
                    <a:pt x="258" y="132"/>
                  </a:cubicBezTo>
                  <a:cubicBezTo>
                    <a:pt x="261" y="61"/>
                    <a:pt x="202" y="0"/>
                    <a:pt x="130" y="0"/>
                  </a:cubicBezTo>
                  <a:cubicBezTo>
                    <a:pt x="129"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0" name="Google Shape;980;p25"/>
            <p:cNvSpPr/>
            <p:nvPr/>
          </p:nvSpPr>
          <p:spPr>
            <a:xfrm>
              <a:off x="5870" y="2386"/>
              <a:ext cx="64" cy="62"/>
            </a:xfrm>
            <a:custGeom>
              <a:avLst/>
              <a:gdLst/>
              <a:ahLst/>
              <a:cxnLst/>
              <a:rect l="l" t="t" r="r" b="b"/>
              <a:pathLst>
                <a:path w="269" h="260" extrusionOk="0">
                  <a:moveTo>
                    <a:pt x="135" y="0"/>
                  </a:moveTo>
                  <a:cubicBezTo>
                    <a:pt x="67" y="0"/>
                    <a:pt x="5" y="59"/>
                    <a:pt x="2" y="128"/>
                  </a:cubicBezTo>
                  <a:cubicBezTo>
                    <a:pt x="0" y="197"/>
                    <a:pt x="59" y="258"/>
                    <a:pt x="131" y="260"/>
                  </a:cubicBezTo>
                  <a:cubicBezTo>
                    <a:pt x="132" y="260"/>
                    <a:pt x="133" y="260"/>
                    <a:pt x="134" y="260"/>
                  </a:cubicBezTo>
                  <a:cubicBezTo>
                    <a:pt x="205" y="260"/>
                    <a:pt x="265" y="204"/>
                    <a:pt x="267" y="134"/>
                  </a:cubicBezTo>
                  <a:cubicBezTo>
                    <a:pt x="269" y="66"/>
                    <a:pt x="207" y="2"/>
                    <a:pt x="138" y="0"/>
                  </a:cubicBezTo>
                  <a:cubicBezTo>
                    <a:pt x="137" y="0"/>
                    <a:pt x="136" y="0"/>
                    <a:pt x="13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1" name="Google Shape;981;p25"/>
            <p:cNvSpPr/>
            <p:nvPr/>
          </p:nvSpPr>
          <p:spPr>
            <a:xfrm>
              <a:off x="2239" y="2459"/>
              <a:ext cx="63" cy="63"/>
            </a:xfrm>
            <a:custGeom>
              <a:avLst/>
              <a:gdLst/>
              <a:ahLst/>
              <a:cxnLst/>
              <a:rect l="l" t="t" r="r" b="b"/>
              <a:pathLst>
                <a:path w="262" h="264" extrusionOk="0">
                  <a:moveTo>
                    <a:pt x="130" y="0"/>
                  </a:moveTo>
                  <a:cubicBezTo>
                    <a:pt x="60" y="0"/>
                    <a:pt x="3" y="58"/>
                    <a:pt x="2" y="130"/>
                  </a:cubicBezTo>
                  <a:cubicBezTo>
                    <a:pt x="0" y="203"/>
                    <a:pt x="57" y="263"/>
                    <a:pt x="129" y="264"/>
                  </a:cubicBezTo>
                  <a:cubicBezTo>
                    <a:pt x="129" y="264"/>
                    <a:pt x="130" y="264"/>
                    <a:pt x="131" y="264"/>
                  </a:cubicBezTo>
                  <a:cubicBezTo>
                    <a:pt x="199" y="264"/>
                    <a:pt x="260" y="203"/>
                    <a:pt x="261" y="134"/>
                  </a:cubicBezTo>
                  <a:cubicBezTo>
                    <a:pt x="262" y="64"/>
                    <a:pt x="201" y="1"/>
                    <a:pt x="132"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2" name="Google Shape;982;p25"/>
            <p:cNvSpPr/>
            <p:nvPr/>
          </p:nvSpPr>
          <p:spPr>
            <a:xfrm>
              <a:off x="3735" y="1432"/>
              <a:ext cx="62" cy="62"/>
            </a:xfrm>
            <a:custGeom>
              <a:avLst/>
              <a:gdLst/>
              <a:ahLst/>
              <a:cxnLst/>
              <a:rect l="l" t="t" r="r" b="b"/>
              <a:pathLst>
                <a:path w="259" h="258" extrusionOk="0">
                  <a:moveTo>
                    <a:pt x="129" y="0"/>
                  </a:moveTo>
                  <a:cubicBezTo>
                    <a:pt x="55" y="0"/>
                    <a:pt x="0" y="56"/>
                    <a:pt x="1" y="131"/>
                  </a:cubicBezTo>
                  <a:cubicBezTo>
                    <a:pt x="2" y="203"/>
                    <a:pt x="53" y="256"/>
                    <a:pt x="126" y="257"/>
                  </a:cubicBezTo>
                  <a:cubicBezTo>
                    <a:pt x="127" y="258"/>
                    <a:pt x="128" y="258"/>
                    <a:pt x="129" y="258"/>
                  </a:cubicBezTo>
                  <a:cubicBezTo>
                    <a:pt x="203" y="258"/>
                    <a:pt x="258" y="205"/>
                    <a:pt x="258" y="131"/>
                  </a:cubicBezTo>
                  <a:cubicBezTo>
                    <a:pt x="259" y="56"/>
                    <a:pt x="204"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3" name="Google Shape;983;p25"/>
            <p:cNvSpPr/>
            <p:nvPr/>
          </p:nvSpPr>
          <p:spPr>
            <a:xfrm>
              <a:off x="4233" y="2606"/>
              <a:ext cx="62" cy="62"/>
            </a:xfrm>
            <a:custGeom>
              <a:avLst/>
              <a:gdLst/>
              <a:ahLst/>
              <a:cxnLst/>
              <a:rect l="l" t="t" r="r" b="b"/>
              <a:pathLst>
                <a:path w="259" h="256" extrusionOk="0">
                  <a:moveTo>
                    <a:pt x="129" y="0"/>
                  </a:moveTo>
                  <a:cubicBezTo>
                    <a:pt x="55" y="0"/>
                    <a:pt x="0" y="55"/>
                    <a:pt x="0" y="129"/>
                  </a:cubicBezTo>
                  <a:cubicBezTo>
                    <a:pt x="1" y="200"/>
                    <a:pt x="55" y="256"/>
                    <a:pt x="123" y="256"/>
                  </a:cubicBezTo>
                  <a:cubicBezTo>
                    <a:pt x="123" y="256"/>
                    <a:pt x="124" y="256"/>
                    <a:pt x="124" y="256"/>
                  </a:cubicBezTo>
                  <a:cubicBezTo>
                    <a:pt x="199" y="256"/>
                    <a:pt x="257" y="202"/>
                    <a:pt x="258" y="131"/>
                  </a:cubicBezTo>
                  <a:cubicBezTo>
                    <a:pt x="259" y="56"/>
                    <a:pt x="205" y="1"/>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4" name="Google Shape;984;p25"/>
            <p:cNvSpPr/>
            <p:nvPr/>
          </p:nvSpPr>
          <p:spPr>
            <a:xfrm>
              <a:off x="5586" y="2826"/>
              <a:ext cx="63" cy="63"/>
            </a:xfrm>
            <a:custGeom>
              <a:avLst/>
              <a:gdLst/>
              <a:ahLst/>
              <a:cxnLst/>
              <a:rect l="l" t="t" r="r" b="b"/>
              <a:pathLst>
                <a:path w="261" h="260" extrusionOk="0">
                  <a:moveTo>
                    <a:pt x="130" y="0"/>
                  </a:moveTo>
                  <a:cubicBezTo>
                    <a:pt x="59" y="0"/>
                    <a:pt x="1" y="58"/>
                    <a:pt x="1" y="130"/>
                  </a:cubicBezTo>
                  <a:cubicBezTo>
                    <a:pt x="0" y="200"/>
                    <a:pt x="54" y="256"/>
                    <a:pt x="124" y="259"/>
                  </a:cubicBezTo>
                  <a:cubicBezTo>
                    <a:pt x="126" y="259"/>
                    <a:pt x="128" y="260"/>
                    <a:pt x="130" y="260"/>
                  </a:cubicBezTo>
                  <a:cubicBezTo>
                    <a:pt x="201" y="260"/>
                    <a:pt x="257" y="206"/>
                    <a:pt x="259" y="134"/>
                  </a:cubicBezTo>
                  <a:cubicBezTo>
                    <a:pt x="261" y="60"/>
                    <a:pt x="205" y="1"/>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5" name="Google Shape;985;p25"/>
            <p:cNvSpPr/>
            <p:nvPr/>
          </p:nvSpPr>
          <p:spPr>
            <a:xfrm>
              <a:off x="2524" y="2753"/>
              <a:ext cx="62" cy="62"/>
            </a:xfrm>
            <a:custGeom>
              <a:avLst/>
              <a:gdLst/>
              <a:ahLst/>
              <a:cxnLst/>
              <a:rect l="l" t="t" r="r" b="b"/>
              <a:pathLst>
                <a:path w="260" h="258" extrusionOk="0">
                  <a:moveTo>
                    <a:pt x="131" y="0"/>
                  </a:moveTo>
                  <a:cubicBezTo>
                    <a:pt x="131" y="0"/>
                    <a:pt x="130" y="0"/>
                    <a:pt x="129" y="0"/>
                  </a:cubicBezTo>
                  <a:cubicBezTo>
                    <a:pt x="55" y="1"/>
                    <a:pt x="0" y="59"/>
                    <a:pt x="2" y="133"/>
                  </a:cubicBezTo>
                  <a:cubicBezTo>
                    <a:pt x="4" y="204"/>
                    <a:pt x="57" y="257"/>
                    <a:pt x="129" y="258"/>
                  </a:cubicBezTo>
                  <a:cubicBezTo>
                    <a:pt x="130" y="258"/>
                    <a:pt x="131" y="258"/>
                    <a:pt x="131" y="258"/>
                  </a:cubicBezTo>
                  <a:cubicBezTo>
                    <a:pt x="206" y="258"/>
                    <a:pt x="260" y="204"/>
                    <a:pt x="260" y="129"/>
                  </a:cubicBezTo>
                  <a:cubicBezTo>
                    <a:pt x="260" y="55"/>
                    <a:pt x="205" y="0"/>
                    <a:pt x="131"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6" name="Google Shape;986;p25"/>
            <p:cNvSpPr/>
            <p:nvPr/>
          </p:nvSpPr>
          <p:spPr>
            <a:xfrm>
              <a:off x="6084" y="2459"/>
              <a:ext cx="63" cy="63"/>
            </a:xfrm>
            <a:custGeom>
              <a:avLst/>
              <a:gdLst/>
              <a:ahLst/>
              <a:cxnLst/>
              <a:rect l="l" t="t" r="r" b="b"/>
              <a:pathLst>
                <a:path w="262" h="264" extrusionOk="0">
                  <a:moveTo>
                    <a:pt x="133" y="0"/>
                  </a:moveTo>
                  <a:cubicBezTo>
                    <a:pt x="132" y="0"/>
                    <a:pt x="131" y="0"/>
                    <a:pt x="130" y="0"/>
                  </a:cubicBezTo>
                  <a:cubicBezTo>
                    <a:pt x="60" y="2"/>
                    <a:pt x="0" y="66"/>
                    <a:pt x="3" y="136"/>
                  </a:cubicBezTo>
                  <a:cubicBezTo>
                    <a:pt x="5" y="204"/>
                    <a:pt x="64" y="263"/>
                    <a:pt x="131" y="264"/>
                  </a:cubicBezTo>
                  <a:cubicBezTo>
                    <a:pt x="132" y="264"/>
                    <a:pt x="132" y="264"/>
                    <a:pt x="133" y="264"/>
                  </a:cubicBezTo>
                  <a:cubicBezTo>
                    <a:pt x="204" y="264"/>
                    <a:pt x="262" y="204"/>
                    <a:pt x="261" y="132"/>
                  </a:cubicBezTo>
                  <a:cubicBezTo>
                    <a:pt x="261" y="59"/>
                    <a:pt x="203"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7" name="Google Shape;987;p25"/>
            <p:cNvSpPr/>
            <p:nvPr/>
          </p:nvSpPr>
          <p:spPr>
            <a:xfrm>
              <a:off x="5870" y="2826"/>
              <a:ext cx="64" cy="63"/>
            </a:xfrm>
            <a:custGeom>
              <a:avLst/>
              <a:gdLst/>
              <a:ahLst/>
              <a:cxnLst/>
              <a:rect l="l" t="t" r="r" b="b"/>
              <a:pathLst>
                <a:path w="266" h="260" extrusionOk="0">
                  <a:moveTo>
                    <a:pt x="132" y="0"/>
                  </a:moveTo>
                  <a:cubicBezTo>
                    <a:pt x="132" y="0"/>
                    <a:pt x="131" y="0"/>
                    <a:pt x="131" y="0"/>
                  </a:cubicBezTo>
                  <a:cubicBezTo>
                    <a:pt x="62" y="0"/>
                    <a:pt x="0" y="64"/>
                    <a:pt x="0" y="132"/>
                  </a:cubicBezTo>
                  <a:cubicBezTo>
                    <a:pt x="1" y="202"/>
                    <a:pt x="61" y="260"/>
                    <a:pt x="133" y="260"/>
                  </a:cubicBezTo>
                  <a:cubicBezTo>
                    <a:pt x="133" y="260"/>
                    <a:pt x="133" y="260"/>
                    <a:pt x="134" y="260"/>
                  </a:cubicBezTo>
                  <a:cubicBezTo>
                    <a:pt x="206" y="259"/>
                    <a:pt x="266" y="199"/>
                    <a:pt x="265" y="129"/>
                  </a:cubicBezTo>
                  <a:cubicBezTo>
                    <a:pt x="263" y="60"/>
                    <a:pt x="201"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8" name="Google Shape;988;p25"/>
            <p:cNvSpPr/>
            <p:nvPr/>
          </p:nvSpPr>
          <p:spPr>
            <a:xfrm>
              <a:off x="3805" y="2386"/>
              <a:ext cx="64" cy="62"/>
            </a:xfrm>
            <a:custGeom>
              <a:avLst/>
              <a:gdLst/>
              <a:ahLst/>
              <a:cxnLst/>
              <a:rect l="l" t="t" r="r" b="b"/>
              <a:pathLst>
                <a:path w="269" h="260" extrusionOk="0">
                  <a:moveTo>
                    <a:pt x="134" y="0"/>
                  </a:moveTo>
                  <a:cubicBezTo>
                    <a:pt x="133" y="0"/>
                    <a:pt x="131" y="0"/>
                    <a:pt x="130" y="0"/>
                  </a:cubicBezTo>
                  <a:cubicBezTo>
                    <a:pt x="61" y="2"/>
                    <a:pt x="0" y="67"/>
                    <a:pt x="2" y="135"/>
                  </a:cubicBezTo>
                  <a:cubicBezTo>
                    <a:pt x="4" y="204"/>
                    <a:pt x="64" y="260"/>
                    <a:pt x="134" y="260"/>
                  </a:cubicBezTo>
                  <a:cubicBezTo>
                    <a:pt x="135" y="260"/>
                    <a:pt x="137" y="260"/>
                    <a:pt x="138" y="260"/>
                  </a:cubicBezTo>
                  <a:cubicBezTo>
                    <a:pt x="210" y="258"/>
                    <a:pt x="269" y="197"/>
                    <a:pt x="266" y="127"/>
                  </a:cubicBezTo>
                  <a:cubicBezTo>
                    <a:pt x="264" y="60"/>
                    <a:pt x="201"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89" name="Google Shape;989;p25"/>
            <p:cNvSpPr/>
            <p:nvPr/>
          </p:nvSpPr>
          <p:spPr>
            <a:xfrm>
              <a:off x="4447" y="1286"/>
              <a:ext cx="63" cy="62"/>
            </a:xfrm>
            <a:custGeom>
              <a:avLst/>
              <a:gdLst/>
              <a:ahLst/>
              <a:cxnLst/>
              <a:rect l="l" t="t" r="r" b="b"/>
              <a:pathLst>
                <a:path w="259" h="259" extrusionOk="0">
                  <a:moveTo>
                    <a:pt x="123" y="0"/>
                  </a:moveTo>
                  <a:cubicBezTo>
                    <a:pt x="123" y="0"/>
                    <a:pt x="122" y="0"/>
                    <a:pt x="122" y="0"/>
                  </a:cubicBezTo>
                  <a:cubicBezTo>
                    <a:pt x="58" y="1"/>
                    <a:pt x="0" y="57"/>
                    <a:pt x="0" y="120"/>
                  </a:cubicBezTo>
                  <a:cubicBezTo>
                    <a:pt x="1" y="202"/>
                    <a:pt x="52" y="259"/>
                    <a:pt x="127" y="259"/>
                  </a:cubicBezTo>
                  <a:cubicBezTo>
                    <a:pt x="128" y="259"/>
                    <a:pt x="129" y="259"/>
                    <a:pt x="130" y="259"/>
                  </a:cubicBezTo>
                  <a:cubicBezTo>
                    <a:pt x="201" y="257"/>
                    <a:pt x="259" y="197"/>
                    <a:pt x="257" y="126"/>
                  </a:cubicBezTo>
                  <a:cubicBezTo>
                    <a:pt x="256" y="53"/>
                    <a:pt x="199" y="0"/>
                    <a:pt x="12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0" name="Google Shape;990;p25"/>
            <p:cNvSpPr/>
            <p:nvPr/>
          </p:nvSpPr>
          <p:spPr>
            <a:xfrm>
              <a:off x="4091" y="2753"/>
              <a:ext cx="62" cy="62"/>
            </a:xfrm>
            <a:custGeom>
              <a:avLst/>
              <a:gdLst/>
              <a:ahLst/>
              <a:cxnLst/>
              <a:rect l="l" t="t" r="r" b="b"/>
              <a:pathLst>
                <a:path w="261" h="258" extrusionOk="0">
                  <a:moveTo>
                    <a:pt x="129" y="0"/>
                  </a:moveTo>
                  <a:cubicBezTo>
                    <a:pt x="57" y="0"/>
                    <a:pt x="2" y="54"/>
                    <a:pt x="1" y="128"/>
                  </a:cubicBezTo>
                  <a:cubicBezTo>
                    <a:pt x="0" y="200"/>
                    <a:pt x="51" y="255"/>
                    <a:pt x="122" y="258"/>
                  </a:cubicBezTo>
                  <a:cubicBezTo>
                    <a:pt x="124" y="258"/>
                    <a:pt x="127" y="258"/>
                    <a:pt x="129" y="258"/>
                  </a:cubicBezTo>
                  <a:cubicBezTo>
                    <a:pt x="201" y="258"/>
                    <a:pt x="256" y="206"/>
                    <a:pt x="259" y="135"/>
                  </a:cubicBezTo>
                  <a:cubicBezTo>
                    <a:pt x="261" y="61"/>
                    <a:pt x="206" y="2"/>
                    <a:pt x="133" y="0"/>
                  </a:cubicBezTo>
                  <a:cubicBezTo>
                    <a:pt x="132"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1" name="Google Shape;991;p25"/>
            <p:cNvSpPr/>
            <p:nvPr/>
          </p:nvSpPr>
          <p:spPr>
            <a:xfrm>
              <a:off x="1953" y="1945"/>
              <a:ext cx="65" cy="63"/>
            </a:xfrm>
            <a:custGeom>
              <a:avLst/>
              <a:gdLst/>
              <a:ahLst/>
              <a:cxnLst/>
              <a:rect l="l" t="t" r="r" b="b"/>
              <a:pathLst>
                <a:path w="270" h="260" extrusionOk="0">
                  <a:moveTo>
                    <a:pt x="136" y="0"/>
                  </a:moveTo>
                  <a:cubicBezTo>
                    <a:pt x="68" y="0"/>
                    <a:pt x="6" y="59"/>
                    <a:pt x="3" y="127"/>
                  </a:cubicBezTo>
                  <a:cubicBezTo>
                    <a:pt x="0" y="197"/>
                    <a:pt x="59" y="258"/>
                    <a:pt x="131" y="260"/>
                  </a:cubicBezTo>
                  <a:cubicBezTo>
                    <a:pt x="133" y="260"/>
                    <a:pt x="134" y="260"/>
                    <a:pt x="135" y="260"/>
                  </a:cubicBezTo>
                  <a:cubicBezTo>
                    <a:pt x="206" y="260"/>
                    <a:pt x="265" y="205"/>
                    <a:pt x="267" y="134"/>
                  </a:cubicBezTo>
                  <a:cubicBezTo>
                    <a:pt x="270" y="66"/>
                    <a:pt x="208" y="2"/>
                    <a:pt x="139" y="0"/>
                  </a:cubicBezTo>
                  <a:cubicBezTo>
                    <a:pt x="138" y="0"/>
                    <a:pt x="137" y="0"/>
                    <a:pt x="13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2" name="Google Shape;992;p25"/>
            <p:cNvSpPr/>
            <p:nvPr/>
          </p:nvSpPr>
          <p:spPr>
            <a:xfrm>
              <a:off x="1883" y="1432"/>
              <a:ext cx="62" cy="62"/>
            </a:xfrm>
            <a:custGeom>
              <a:avLst/>
              <a:gdLst/>
              <a:ahLst/>
              <a:cxnLst/>
              <a:rect l="l" t="t" r="r" b="b"/>
              <a:pathLst>
                <a:path w="259" h="256" extrusionOk="0">
                  <a:moveTo>
                    <a:pt x="129" y="0"/>
                  </a:moveTo>
                  <a:cubicBezTo>
                    <a:pt x="57" y="0"/>
                    <a:pt x="2" y="54"/>
                    <a:pt x="1" y="127"/>
                  </a:cubicBezTo>
                  <a:cubicBezTo>
                    <a:pt x="0" y="200"/>
                    <a:pt x="52" y="255"/>
                    <a:pt x="121" y="256"/>
                  </a:cubicBezTo>
                  <a:cubicBezTo>
                    <a:pt x="122" y="256"/>
                    <a:pt x="122" y="256"/>
                    <a:pt x="123" y="256"/>
                  </a:cubicBezTo>
                  <a:cubicBezTo>
                    <a:pt x="200" y="256"/>
                    <a:pt x="259" y="199"/>
                    <a:pt x="259" y="125"/>
                  </a:cubicBezTo>
                  <a:cubicBezTo>
                    <a:pt x="259" y="57"/>
                    <a:pt x="202"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3" name="Google Shape;993;p25"/>
            <p:cNvSpPr/>
            <p:nvPr/>
          </p:nvSpPr>
          <p:spPr>
            <a:xfrm>
              <a:off x="5087" y="1359"/>
              <a:ext cx="63" cy="62"/>
            </a:xfrm>
            <a:custGeom>
              <a:avLst/>
              <a:gdLst/>
              <a:ahLst/>
              <a:cxnLst/>
              <a:rect l="l" t="t" r="r" b="b"/>
              <a:pathLst>
                <a:path w="261" h="257" extrusionOk="0">
                  <a:moveTo>
                    <a:pt x="132" y="0"/>
                  </a:moveTo>
                  <a:cubicBezTo>
                    <a:pt x="60" y="0"/>
                    <a:pt x="5" y="51"/>
                    <a:pt x="3" y="123"/>
                  </a:cubicBezTo>
                  <a:cubicBezTo>
                    <a:pt x="0" y="198"/>
                    <a:pt x="55" y="256"/>
                    <a:pt x="129" y="257"/>
                  </a:cubicBezTo>
                  <a:cubicBezTo>
                    <a:pt x="130" y="257"/>
                    <a:pt x="131" y="257"/>
                    <a:pt x="132" y="257"/>
                  </a:cubicBezTo>
                  <a:cubicBezTo>
                    <a:pt x="205" y="257"/>
                    <a:pt x="260" y="203"/>
                    <a:pt x="261" y="130"/>
                  </a:cubicBezTo>
                  <a:cubicBezTo>
                    <a:pt x="261" y="57"/>
                    <a:pt x="210" y="3"/>
                    <a:pt x="139" y="0"/>
                  </a:cubicBezTo>
                  <a:cubicBezTo>
                    <a:pt x="137" y="0"/>
                    <a:pt x="134"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4" name="Google Shape;994;p25"/>
            <p:cNvSpPr/>
            <p:nvPr/>
          </p:nvSpPr>
          <p:spPr>
            <a:xfrm>
              <a:off x="4589" y="918"/>
              <a:ext cx="62" cy="63"/>
            </a:xfrm>
            <a:custGeom>
              <a:avLst/>
              <a:gdLst/>
              <a:ahLst/>
              <a:cxnLst/>
              <a:rect l="l" t="t" r="r" b="b"/>
              <a:pathLst>
                <a:path w="259" h="258" extrusionOk="0">
                  <a:moveTo>
                    <a:pt x="130" y="0"/>
                  </a:moveTo>
                  <a:cubicBezTo>
                    <a:pt x="128" y="0"/>
                    <a:pt x="127" y="0"/>
                    <a:pt x="126" y="0"/>
                  </a:cubicBezTo>
                  <a:cubicBezTo>
                    <a:pt x="54" y="2"/>
                    <a:pt x="2" y="55"/>
                    <a:pt x="1" y="127"/>
                  </a:cubicBezTo>
                  <a:cubicBezTo>
                    <a:pt x="0" y="202"/>
                    <a:pt x="55" y="258"/>
                    <a:pt x="130" y="258"/>
                  </a:cubicBezTo>
                  <a:cubicBezTo>
                    <a:pt x="130" y="258"/>
                    <a:pt x="130" y="258"/>
                    <a:pt x="130" y="258"/>
                  </a:cubicBezTo>
                  <a:cubicBezTo>
                    <a:pt x="204" y="258"/>
                    <a:pt x="259" y="202"/>
                    <a:pt x="258" y="127"/>
                  </a:cubicBezTo>
                  <a:cubicBezTo>
                    <a:pt x="257" y="54"/>
                    <a:pt x="203"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5" name="Google Shape;995;p25"/>
            <p:cNvSpPr/>
            <p:nvPr/>
          </p:nvSpPr>
          <p:spPr>
            <a:xfrm>
              <a:off x="3735" y="1799"/>
              <a:ext cx="62" cy="62"/>
            </a:xfrm>
            <a:custGeom>
              <a:avLst/>
              <a:gdLst/>
              <a:ahLst/>
              <a:cxnLst/>
              <a:rect l="l" t="t" r="r" b="b"/>
              <a:pathLst>
                <a:path w="260" h="258" extrusionOk="0">
                  <a:moveTo>
                    <a:pt x="129" y="0"/>
                  </a:moveTo>
                  <a:cubicBezTo>
                    <a:pt x="128" y="0"/>
                    <a:pt x="126" y="0"/>
                    <a:pt x="124" y="0"/>
                  </a:cubicBezTo>
                  <a:cubicBezTo>
                    <a:pt x="53" y="2"/>
                    <a:pt x="1" y="56"/>
                    <a:pt x="1" y="128"/>
                  </a:cubicBezTo>
                  <a:cubicBezTo>
                    <a:pt x="0" y="202"/>
                    <a:pt x="55" y="258"/>
                    <a:pt x="130" y="258"/>
                  </a:cubicBezTo>
                  <a:cubicBezTo>
                    <a:pt x="130" y="258"/>
                    <a:pt x="130" y="258"/>
                    <a:pt x="131" y="258"/>
                  </a:cubicBezTo>
                  <a:cubicBezTo>
                    <a:pt x="205" y="257"/>
                    <a:pt x="260" y="200"/>
                    <a:pt x="258" y="126"/>
                  </a:cubicBezTo>
                  <a:cubicBezTo>
                    <a:pt x="257" y="53"/>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6" name="Google Shape;996;p25"/>
            <p:cNvSpPr/>
            <p:nvPr/>
          </p:nvSpPr>
          <p:spPr>
            <a:xfrm>
              <a:off x="4589" y="1799"/>
              <a:ext cx="62" cy="62"/>
            </a:xfrm>
            <a:custGeom>
              <a:avLst/>
              <a:gdLst/>
              <a:ahLst/>
              <a:cxnLst/>
              <a:rect l="l" t="t" r="r" b="b"/>
              <a:pathLst>
                <a:path w="261" h="258" extrusionOk="0">
                  <a:moveTo>
                    <a:pt x="132" y="0"/>
                  </a:moveTo>
                  <a:cubicBezTo>
                    <a:pt x="131" y="0"/>
                    <a:pt x="131" y="0"/>
                    <a:pt x="131" y="0"/>
                  </a:cubicBezTo>
                  <a:cubicBezTo>
                    <a:pt x="59" y="0"/>
                    <a:pt x="6" y="52"/>
                    <a:pt x="3" y="124"/>
                  </a:cubicBezTo>
                  <a:cubicBezTo>
                    <a:pt x="0" y="198"/>
                    <a:pt x="55" y="257"/>
                    <a:pt x="128" y="258"/>
                  </a:cubicBezTo>
                  <a:cubicBezTo>
                    <a:pt x="129" y="258"/>
                    <a:pt x="130" y="258"/>
                    <a:pt x="131" y="258"/>
                  </a:cubicBezTo>
                  <a:cubicBezTo>
                    <a:pt x="205" y="258"/>
                    <a:pt x="260" y="204"/>
                    <a:pt x="261" y="130"/>
                  </a:cubicBezTo>
                  <a:cubicBezTo>
                    <a:pt x="261" y="55"/>
                    <a:pt x="207"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7" name="Google Shape;997;p25"/>
            <p:cNvSpPr/>
            <p:nvPr/>
          </p:nvSpPr>
          <p:spPr>
            <a:xfrm>
              <a:off x="1812" y="1578"/>
              <a:ext cx="62" cy="63"/>
            </a:xfrm>
            <a:custGeom>
              <a:avLst/>
              <a:gdLst/>
              <a:ahLst/>
              <a:cxnLst/>
              <a:rect l="l" t="t" r="r" b="b"/>
              <a:pathLst>
                <a:path w="259" h="263" extrusionOk="0">
                  <a:moveTo>
                    <a:pt x="128" y="0"/>
                  </a:moveTo>
                  <a:cubicBezTo>
                    <a:pt x="127" y="0"/>
                    <a:pt x="127" y="0"/>
                    <a:pt x="126" y="0"/>
                  </a:cubicBezTo>
                  <a:cubicBezTo>
                    <a:pt x="64" y="2"/>
                    <a:pt x="1" y="68"/>
                    <a:pt x="1" y="132"/>
                  </a:cubicBezTo>
                  <a:cubicBezTo>
                    <a:pt x="0" y="198"/>
                    <a:pt x="66" y="263"/>
                    <a:pt x="134" y="263"/>
                  </a:cubicBezTo>
                  <a:cubicBezTo>
                    <a:pt x="134" y="263"/>
                    <a:pt x="135" y="263"/>
                    <a:pt x="135" y="263"/>
                  </a:cubicBezTo>
                  <a:cubicBezTo>
                    <a:pt x="201" y="262"/>
                    <a:pt x="259" y="201"/>
                    <a:pt x="259" y="132"/>
                  </a:cubicBezTo>
                  <a:cubicBezTo>
                    <a:pt x="259" y="66"/>
                    <a:pt x="193"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8" name="Google Shape;998;p25"/>
            <p:cNvSpPr/>
            <p:nvPr/>
          </p:nvSpPr>
          <p:spPr>
            <a:xfrm>
              <a:off x="5443" y="1506"/>
              <a:ext cx="63" cy="61"/>
            </a:xfrm>
            <a:custGeom>
              <a:avLst/>
              <a:gdLst/>
              <a:ahLst/>
              <a:cxnLst/>
              <a:rect l="l" t="t" r="r" b="b"/>
              <a:pathLst>
                <a:path w="260" h="253" extrusionOk="0">
                  <a:moveTo>
                    <a:pt x="128" y="0"/>
                  </a:moveTo>
                  <a:cubicBezTo>
                    <a:pt x="126" y="0"/>
                    <a:pt x="124" y="0"/>
                    <a:pt x="122" y="1"/>
                  </a:cubicBezTo>
                  <a:cubicBezTo>
                    <a:pt x="50" y="4"/>
                    <a:pt x="0" y="58"/>
                    <a:pt x="1" y="131"/>
                  </a:cubicBezTo>
                  <a:cubicBezTo>
                    <a:pt x="2" y="204"/>
                    <a:pt x="55" y="253"/>
                    <a:pt x="133" y="253"/>
                  </a:cubicBezTo>
                  <a:cubicBezTo>
                    <a:pt x="134" y="253"/>
                    <a:pt x="136" y="253"/>
                    <a:pt x="137" y="253"/>
                  </a:cubicBezTo>
                  <a:cubicBezTo>
                    <a:pt x="211" y="251"/>
                    <a:pt x="260" y="199"/>
                    <a:pt x="259" y="125"/>
                  </a:cubicBezTo>
                  <a:cubicBezTo>
                    <a:pt x="258" y="57"/>
                    <a:pt x="197"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999" name="Google Shape;999;p25"/>
            <p:cNvSpPr/>
            <p:nvPr/>
          </p:nvSpPr>
          <p:spPr>
            <a:xfrm>
              <a:off x="4589" y="1359"/>
              <a:ext cx="62" cy="62"/>
            </a:xfrm>
            <a:custGeom>
              <a:avLst/>
              <a:gdLst/>
              <a:ahLst/>
              <a:cxnLst/>
              <a:rect l="l" t="t" r="r" b="b"/>
              <a:pathLst>
                <a:path w="260" h="257" extrusionOk="0">
                  <a:moveTo>
                    <a:pt x="130" y="0"/>
                  </a:moveTo>
                  <a:cubicBezTo>
                    <a:pt x="130" y="0"/>
                    <a:pt x="130" y="0"/>
                    <a:pt x="129" y="0"/>
                  </a:cubicBezTo>
                  <a:cubicBezTo>
                    <a:pt x="57" y="0"/>
                    <a:pt x="4" y="52"/>
                    <a:pt x="2" y="124"/>
                  </a:cubicBezTo>
                  <a:cubicBezTo>
                    <a:pt x="0" y="199"/>
                    <a:pt x="54" y="256"/>
                    <a:pt x="128" y="257"/>
                  </a:cubicBezTo>
                  <a:cubicBezTo>
                    <a:pt x="129" y="257"/>
                    <a:pt x="130" y="257"/>
                    <a:pt x="131" y="257"/>
                  </a:cubicBezTo>
                  <a:cubicBezTo>
                    <a:pt x="204" y="257"/>
                    <a:pt x="259" y="203"/>
                    <a:pt x="260" y="129"/>
                  </a:cubicBezTo>
                  <a:cubicBezTo>
                    <a:pt x="260" y="54"/>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0" name="Google Shape;1000;p25"/>
            <p:cNvSpPr/>
            <p:nvPr/>
          </p:nvSpPr>
          <p:spPr>
            <a:xfrm>
              <a:off x="2025" y="1359"/>
              <a:ext cx="63" cy="61"/>
            </a:xfrm>
            <a:custGeom>
              <a:avLst/>
              <a:gdLst/>
              <a:ahLst/>
              <a:cxnLst/>
              <a:rect l="l" t="t" r="r" b="b"/>
              <a:pathLst>
                <a:path w="258" h="253" extrusionOk="0">
                  <a:moveTo>
                    <a:pt x="138" y="0"/>
                  </a:moveTo>
                  <a:cubicBezTo>
                    <a:pt x="138" y="0"/>
                    <a:pt x="137" y="0"/>
                    <a:pt x="137" y="0"/>
                  </a:cubicBezTo>
                  <a:cubicBezTo>
                    <a:pt x="49" y="1"/>
                    <a:pt x="0" y="51"/>
                    <a:pt x="2" y="139"/>
                  </a:cubicBezTo>
                  <a:cubicBezTo>
                    <a:pt x="4" y="206"/>
                    <a:pt x="59" y="253"/>
                    <a:pt x="135" y="253"/>
                  </a:cubicBezTo>
                  <a:cubicBezTo>
                    <a:pt x="135" y="253"/>
                    <a:pt x="135" y="253"/>
                    <a:pt x="136" y="253"/>
                  </a:cubicBezTo>
                  <a:cubicBezTo>
                    <a:pt x="210" y="253"/>
                    <a:pt x="258" y="200"/>
                    <a:pt x="256" y="119"/>
                  </a:cubicBezTo>
                  <a:cubicBezTo>
                    <a:pt x="255" y="50"/>
                    <a:pt x="206" y="0"/>
                    <a:pt x="13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1" name="Google Shape;1001;p25"/>
            <p:cNvSpPr/>
            <p:nvPr/>
          </p:nvSpPr>
          <p:spPr>
            <a:xfrm>
              <a:off x="5229" y="1505"/>
              <a:ext cx="63" cy="63"/>
            </a:xfrm>
            <a:custGeom>
              <a:avLst/>
              <a:gdLst/>
              <a:ahLst/>
              <a:cxnLst/>
              <a:rect l="l" t="t" r="r" b="b"/>
              <a:pathLst>
                <a:path w="259" h="261" extrusionOk="0">
                  <a:moveTo>
                    <a:pt x="129" y="0"/>
                  </a:moveTo>
                  <a:cubicBezTo>
                    <a:pt x="63" y="0"/>
                    <a:pt x="4" y="59"/>
                    <a:pt x="2" y="127"/>
                  </a:cubicBezTo>
                  <a:cubicBezTo>
                    <a:pt x="0" y="200"/>
                    <a:pt x="57" y="260"/>
                    <a:pt x="131" y="261"/>
                  </a:cubicBezTo>
                  <a:cubicBezTo>
                    <a:pt x="131" y="261"/>
                    <a:pt x="132" y="261"/>
                    <a:pt x="132" y="261"/>
                  </a:cubicBezTo>
                  <a:cubicBezTo>
                    <a:pt x="202" y="261"/>
                    <a:pt x="255" y="208"/>
                    <a:pt x="257" y="136"/>
                  </a:cubicBezTo>
                  <a:cubicBezTo>
                    <a:pt x="259" y="62"/>
                    <a:pt x="201" y="1"/>
                    <a:pt x="130" y="0"/>
                  </a:cubicBezTo>
                  <a:cubicBezTo>
                    <a:pt x="130" y="0"/>
                    <a:pt x="129"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2" name="Google Shape;1002;p25"/>
            <p:cNvSpPr/>
            <p:nvPr/>
          </p:nvSpPr>
          <p:spPr>
            <a:xfrm>
              <a:off x="4233" y="1505"/>
              <a:ext cx="63" cy="63"/>
            </a:xfrm>
            <a:custGeom>
              <a:avLst/>
              <a:gdLst/>
              <a:ahLst/>
              <a:cxnLst/>
              <a:rect l="l" t="t" r="r" b="b"/>
              <a:pathLst>
                <a:path w="260" h="261" extrusionOk="0">
                  <a:moveTo>
                    <a:pt x="129" y="0"/>
                  </a:moveTo>
                  <a:cubicBezTo>
                    <a:pt x="128" y="0"/>
                    <a:pt x="127" y="0"/>
                    <a:pt x="126" y="0"/>
                  </a:cubicBezTo>
                  <a:cubicBezTo>
                    <a:pt x="62" y="2"/>
                    <a:pt x="0" y="66"/>
                    <a:pt x="1" y="130"/>
                  </a:cubicBezTo>
                  <a:cubicBezTo>
                    <a:pt x="1" y="204"/>
                    <a:pt x="57" y="261"/>
                    <a:pt x="130" y="261"/>
                  </a:cubicBezTo>
                  <a:cubicBezTo>
                    <a:pt x="130" y="261"/>
                    <a:pt x="130" y="261"/>
                    <a:pt x="130" y="261"/>
                  </a:cubicBezTo>
                  <a:cubicBezTo>
                    <a:pt x="204" y="260"/>
                    <a:pt x="260" y="203"/>
                    <a:pt x="258" y="129"/>
                  </a:cubicBezTo>
                  <a:cubicBezTo>
                    <a:pt x="257" y="56"/>
                    <a:pt x="20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3" name="Google Shape;1003;p25"/>
            <p:cNvSpPr/>
            <p:nvPr/>
          </p:nvSpPr>
          <p:spPr>
            <a:xfrm>
              <a:off x="3735" y="1359"/>
              <a:ext cx="62" cy="62"/>
            </a:xfrm>
            <a:custGeom>
              <a:avLst/>
              <a:gdLst/>
              <a:ahLst/>
              <a:cxnLst/>
              <a:rect l="l" t="t" r="r" b="b"/>
              <a:pathLst>
                <a:path w="260" h="257" extrusionOk="0">
                  <a:moveTo>
                    <a:pt x="130" y="0"/>
                  </a:moveTo>
                  <a:cubicBezTo>
                    <a:pt x="56" y="0"/>
                    <a:pt x="1" y="53"/>
                    <a:pt x="1" y="127"/>
                  </a:cubicBezTo>
                  <a:cubicBezTo>
                    <a:pt x="0" y="201"/>
                    <a:pt x="55" y="257"/>
                    <a:pt x="130" y="257"/>
                  </a:cubicBezTo>
                  <a:cubicBezTo>
                    <a:pt x="204" y="257"/>
                    <a:pt x="260" y="201"/>
                    <a:pt x="258" y="126"/>
                  </a:cubicBezTo>
                  <a:cubicBezTo>
                    <a:pt x="257" y="54"/>
                    <a:pt x="205" y="1"/>
                    <a:pt x="133" y="0"/>
                  </a:cubicBezTo>
                  <a:cubicBezTo>
                    <a:pt x="132"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4" name="Google Shape;1004;p25"/>
            <p:cNvSpPr/>
            <p:nvPr/>
          </p:nvSpPr>
          <p:spPr>
            <a:xfrm>
              <a:off x="4090" y="2532"/>
              <a:ext cx="63" cy="64"/>
            </a:xfrm>
            <a:custGeom>
              <a:avLst/>
              <a:gdLst/>
              <a:ahLst/>
              <a:cxnLst/>
              <a:rect l="l" t="t" r="r" b="b"/>
              <a:pathLst>
                <a:path w="260" h="263" extrusionOk="0">
                  <a:moveTo>
                    <a:pt x="132" y="0"/>
                  </a:moveTo>
                  <a:cubicBezTo>
                    <a:pt x="130" y="0"/>
                    <a:pt x="127" y="0"/>
                    <a:pt x="125" y="0"/>
                  </a:cubicBezTo>
                  <a:cubicBezTo>
                    <a:pt x="53" y="4"/>
                    <a:pt x="0" y="64"/>
                    <a:pt x="3" y="138"/>
                  </a:cubicBezTo>
                  <a:cubicBezTo>
                    <a:pt x="6" y="206"/>
                    <a:pt x="63" y="263"/>
                    <a:pt x="126" y="263"/>
                  </a:cubicBezTo>
                  <a:cubicBezTo>
                    <a:pt x="127" y="263"/>
                    <a:pt x="129" y="263"/>
                    <a:pt x="130" y="263"/>
                  </a:cubicBezTo>
                  <a:cubicBezTo>
                    <a:pt x="199" y="260"/>
                    <a:pt x="260" y="196"/>
                    <a:pt x="258" y="127"/>
                  </a:cubicBezTo>
                  <a:cubicBezTo>
                    <a:pt x="257" y="57"/>
                    <a:pt x="199"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5" name="Google Shape;1005;p25"/>
            <p:cNvSpPr/>
            <p:nvPr/>
          </p:nvSpPr>
          <p:spPr>
            <a:xfrm>
              <a:off x="5444" y="1359"/>
              <a:ext cx="62" cy="62"/>
            </a:xfrm>
            <a:custGeom>
              <a:avLst/>
              <a:gdLst/>
              <a:ahLst/>
              <a:cxnLst/>
              <a:rect l="l" t="t" r="r" b="b"/>
              <a:pathLst>
                <a:path w="258" h="257" extrusionOk="0">
                  <a:moveTo>
                    <a:pt x="127" y="0"/>
                  </a:moveTo>
                  <a:cubicBezTo>
                    <a:pt x="55" y="0"/>
                    <a:pt x="2" y="53"/>
                    <a:pt x="1" y="128"/>
                  </a:cubicBezTo>
                  <a:cubicBezTo>
                    <a:pt x="0" y="199"/>
                    <a:pt x="48" y="253"/>
                    <a:pt x="114" y="257"/>
                  </a:cubicBezTo>
                  <a:cubicBezTo>
                    <a:pt x="116" y="257"/>
                    <a:pt x="119" y="257"/>
                    <a:pt x="121" y="257"/>
                  </a:cubicBezTo>
                  <a:cubicBezTo>
                    <a:pt x="193" y="257"/>
                    <a:pt x="254" y="199"/>
                    <a:pt x="256" y="127"/>
                  </a:cubicBezTo>
                  <a:cubicBezTo>
                    <a:pt x="258" y="58"/>
                    <a:pt x="203" y="2"/>
                    <a:pt x="132" y="0"/>
                  </a:cubicBezTo>
                  <a:cubicBezTo>
                    <a:pt x="130" y="0"/>
                    <a:pt x="129" y="0"/>
                    <a:pt x="12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6" name="Google Shape;1006;p25"/>
            <p:cNvSpPr/>
            <p:nvPr/>
          </p:nvSpPr>
          <p:spPr>
            <a:xfrm>
              <a:off x="5942" y="2680"/>
              <a:ext cx="62" cy="62"/>
            </a:xfrm>
            <a:custGeom>
              <a:avLst/>
              <a:gdLst/>
              <a:ahLst/>
              <a:cxnLst/>
              <a:rect l="l" t="t" r="r" b="b"/>
              <a:pathLst>
                <a:path w="260" h="258" extrusionOk="0">
                  <a:moveTo>
                    <a:pt x="130" y="0"/>
                  </a:moveTo>
                  <a:cubicBezTo>
                    <a:pt x="129" y="0"/>
                    <a:pt x="127" y="0"/>
                    <a:pt x="126" y="0"/>
                  </a:cubicBezTo>
                  <a:cubicBezTo>
                    <a:pt x="54" y="2"/>
                    <a:pt x="2" y="55"/>
                    <a:pt x="1" y="127"/>
                  </a:cubicBezTo>
                  <a:cubicBezTo>
                    <a:pt x="0" y="201"/>
                    <a:pt x="56" y="258"/>
                    <a:pt x="130" y="258"/>
                  </a:cubicBezTo>
                  <a:cubicBezTo>
                    <a:pt x="130" y="258"/>
                    <a:pt x="130" y="258"/>
                    <a:pt x="130" y="258"/>
                  </a:cubicBezTo>
                  <a:cubicBezTo>
                    <a:pt x="205" y="258"/>
                    <a:pt x="260" y="202"/>
                    <a:pt x="259" y="127"/>
                  </a:cubicBezTo>
                  <a:cubicBezTo>
                    <a:pt x="258" y="53"/>
                    <a:pt x="204"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7" name="Google Shape;1007;p25"/>
            <p:cNvSpPr/>
            <p:nvPr/>
          </p:nvSpPr>
          <p:spPr>
            <a:xfrm>
              <a:off x="5444" y="1432"/>
              <a:ext cx="62" cy="61"/>
            </a:xfrm>
            <a:custGeom>
              <a:avLst/>
              <a:gdLst/>
              <a:ahLst/>
              <a:cxnLst/>
              <a:rect l="l" t="t" r="r" b="b"/>
              <a:pathLst>
                <a:path w="260" h="255" extrusionOk="0">
                  <a:moveTo>
                    <a:pt x="129" y="0"/>
                  </a:moveTo>
                  <a:cubicBezTo>
                    <a:pt x="127" y="0"/>
                    <a:pt x="125" y="0"/>
                    <a:pt x="124" y="0"/>
                  </a:cubicBezTo>
                  <a:cubicBezTo>
                    <a:pt x="53" y="2"/>
                    <a:pt x="0" y="63"/>
                    <a:pt x="3" y="139"/>
                  </a:cubicBezTo>
                  <a:cubicBezTo>
                    <a:pt x="6" y="209"/>
                    <a:pt x="55" y="255"/>
                    <a:pt x="127" y="255"/>
                  </a:cubicBezTo>
                  <a:cubicBezTo>
                    <a:pt x="130" y="255"/>
                    <a:pt x="133" y="255"/>
                    <a:pt x="136" y="254"/>
                  </a:cubicBezTo>
                  <a:cubicBezTo>
                    <a:pt x="210" y="251"/>
                    <a:pt x="260" y="198"/>
                    <a:pt x="258" y="126"/>
                  </a:cubicBezTo>
                  <a:cubicBezTo>
                    <a:pt x="256" y="54"/>
                    <a:pt x="201"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8" name="Google Shape;1008;p25"/>
            <p:cNvSpPr/>
            <p:nvPr/>
          </p:nvSpPr>
          <p:spPr>
            <a:xfrm>
              <a:off x="2098" y="1286"/>
              <a:ext cx="62" cy="61"/>
            </a:xfrm>
            <a:custGeom>
              <a:avLst/>
              <a:gdLst/>
              <a:ahLst/>
              <a:cxnLst/>
              <a:rect l="l" t="t" r="r" b="b"/>
              <a:pathLst>
                <a:path w="258" h="255" extrusionOk="0">
                  <a:moveTo>
                    <a:pt x="123" y="0"/>
                  </a:moveTo>
                  <a:cubicBezTo>
                    <a:pt x="49" y="0"/>
                    <a:pt x="0" y="51"/>
                    <a:pt x="0" y="128"/>
                  </a:cubicBezTo>
                  <a:cubicBezTo>
                    <a:pt x="0" y="208"/>
                    <a:pt x="47" y="255"/>
                    <a:pt x="127" y="255"/>
                  </a:cubicBezTo>
                  <a:cubicBezTo>
                    <a:pt x="198" y="255"/>
                    <a:pt x="258" y="194"/>
                    <a:pt x="256" y="124"/>
                  </a:cubicBezTo>
                  <a:cubicBezTo>
                    <a:pt x="254" y="56"/>
                    <a:pt x="197" y="1"/>
                    <a:pt x="127" y="0"/>
                  </a:cubicBezTo>
                  <a:cubicBezTo>
                    <a:pt x="126" y="0"/>
                    <a:pt x="125" y="0"/>
                    <a:pt x="12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09" name="Google Shape;1009;p25"/>
            <p:cNvSpPr/>
            <p:nvPr/>
          </p:nvSpPr>
          <p:spPr>
            <a:xfrm>
              <a:off x="1954" y="1286"/>
              <a:ext cx="63" cy="62"/>
            </a:xfrm>
            <a:custGeom>
              <a:avLst/>
              <a:gdLst/>
              <a:ahLst/>
              <a:cxnLst/>
              <a:rect l="l" t="t" r="r" b="b"/>
              <a:pathLst>
                <a:path w="262" h="259" extrusionOk="0">
                  <a:moveTo>
                    <a:pt x="132" y="0"/>
                  </a:moveTo>
                  <a:cubicBezTo>
                    <a:pt x="60" y="0"/>
                    <a:pt x="0" y="58"/>
                    <a:pt x="0" y="129"/>
                  </a:cubicBezTo>
                  <a:cubicBezTo>
                    <a:pt x="0" y="197"/>
                    <a:pt x="63" y="259"/>
                    <a:pt x="132" y="259"/>
                  </a:cubicBezTo>
                  <a:cubicBezTo>
                    <a:pt x="132" y="259"/>
                    <a:pt x="133" y="259"/>
                    <a:pt x="133" y="259"/>
                  </a:cubicBezTo>
                  <a:cubicBezTo>
                    <a:pt x="200" y="258"/>
                    <a:pt x="262" y="192"/>
                    <a:pt x="262" y="123"/>
                  </a:cubicBezTo>
                  <a:cubicBezTo>
                    <a:pt x="262" y="55"/>
                    <a:pt x="204" y="0"/>
                    <a:pt x="133" y="0"/>
                  </a:cubicBezTo>
                  <a:cubicBezTo>
                    <a:pt x="133" y="0"/>
                    <a:pt x="133" y="0"/>
                    <a:pt x="13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0" name="Google Shape;1010;p25"/>
            <p:cNvSpPr/>
            <p:nvPr/>
          </p:nvSpPr>
          <p:spPr>
            <a:xfrm>
              <a:off x="5230" y="1432"/>
              <a:ext cx="61" cy="62"/>
            </a:xfrm>
            <a:custGeom>
              <a:avLst/>
              <a:gdLst/>
              <a:ahLst/>
              <a:cxnLst/>
              <a:rect l="l" t="t" r="r" b="b"/>
              <a:pathLst>
                <a:path w="256" h="257" extrusionOk="0">
                  <a:moveTo>
                    <a:pt x="130" y="0"/>
                  </a:moveTo>
                  <a:cubicBezTo>
                    <a:pt x="57" y="0"/>
                    <a:pt x="0" y="58"/>
                    <a:pt x="0" y="130"/>
                  </a:cubicBezTo>
                  <a:cubicBezTo>
                    <a:pt x="1" y="201"/>
                    <a:pt x="56" y="257"/>
                    <a:pt x="125" y="257"/>
                  </a:cubicBezTo>
                  <a:cubicBezTo>
                    <a:pt x="126" y="257"/>
                    <a:pt x="126" y="257"/>
                    <a:pt x="127" y="257"/>
                  </a:cubicBezTo>
                  <a:cubicBezTo>
                    <a:pt x="200" y="257"/>
                    <a:pt x="256" y="201"/>
                    <a:pt x="255" y="127"/>
                  </a:cubicBezTo>
                  <a:cubicBezTo>
                    <a:pt x="254" y="54"/>
                    <a:pt x="201" y="0"/>
                    <a:pt x="131" y="0"/>
                  </a:cubicBezTo>
                  <a:cubicBezTo>
                    <a:pt x="131" y="0"/>
                    <a:pt x="131"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1" name="Google Shape;1011;p25"/>
            <p:cNvSpPr/>
            <p:nvPr/>
          </p:nvSpPr>
          <p:spPr>
            <a:xfrm>
              <a:off x="2024" y="1799"/>
              <a:ext cx="65" cy="62"/>
            </a:xfrm>
            <a:custGeom>
              <a:avLst/>
              <a:gdLst/>
              <a:ahLst/>
              <a:cxnLst/>
              <a:rect l="l" t="t" r="r" b="b"/>
              <a:pathLst>
                <a:path w="266" h="258" extrusionOk="0">
                  <a:moveTo>
                    <a:pt x="134" y="0"/>
                  </a:moveTo>
                  <a:cubicBezTo>
                    <a:pt x="64" y="0"/>
                    <a:pt x="10" y="49"/>
                    <a:pt x="5" y="118"/>
                  </a:cubicBezTo>
                  <a:cubicBezTo>
                    <a:pt x="0" y="193"/>
                    <a:pt x="52" y="253"/>
                    <a:pt x="125" y="258"/>
                  </a:cubicBezTo>
                  <a:cubicBezTo>
                    <a:pt x="128" y="258"/>
                    <a:pt x="131" y="258"/>
                    <a:pt x="134" y="258"/>
                  </a:cubicBezTo>
                  <a:cubicBezTo>
                    <a:pt x="205" y="258"/>
                    <a:pt x="259" y="207"/>
                    <a:pt x="263" y="136"/>
                  </a:cubicBezTo>
                  <a:cubicBezTo>
                    <a:pt x="266" y="60"/>
                    <a:pt x="213" y="3"/>
                    <a:pt x="139" y="0"/>
                  </a:cubicBezTo>
                  <a:cubicBezTo>
                    <a:pt x="137" y="0"/>
                    <a:pt x="136" y="0"/>
                    <a:pt x="134"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2" name="Google Shape;1012;p25"/>
            <p:cNvSpPr/>
            <p:nvPr/>
          </p:nvSpPr>
          <p:spPr>
            <a:xfrm>
              <a:off x="4305" y="1286"/>
              <a:ext cx="62" cy="61"/>
            </a:xfrm>
            <a:custGeom>
              <a:avLst/>
              <a:gdLst/>
              <a:ahLst/>
              <a:cxnLst/>
              <a:rect l="l" t="t" r="r" b="b"/>
              <a:pathLst>
                <a:path w="260" h="256" extrusionOk="0">
                  <a:moveTo>
                    <a:pt x="127" y="0"/>
                  </a:moveTo>
                  <a:cubicBezTo>
                    <a:pt x="127" y="0"/>
                    <a:pt x="126" y="0"/>
                    <a:pt x="126" y="0"/>
                  </a:cubicBezTo>
                  <a:cubicBezTo>
                    <a:pt x="50" y="0"/>
                    <a:pt x="2" y="52"/>
                    <a:pt x="1" y="133"/>
                  </a:cubicBezTo>
                  <a:cubicBezTo>
                    <a:pt x="0" y="198"/>
                    <a:pt x="59" y="256"/>
                    <a:pt x="126" y="256"/>
                  </a:cubicBezTo>
                  <a:cubicBezTo>
                    <a:pt x="127" y="256"/>
                    <a:pt x="127" y="256"/>
                    <a:pt x="127" y="256"/>
                  </a:cubicBezTo>
                  <a:cubicBezTo>
                    <a:pt x="202" y="255"/>
                    <a:pt x="260" y="199"/>
                    <a:pt x="259" y="127"/>
                  </a:cubicBezTo>
                  <a:cubicBezTo>
                    <a:pt x="259" y="56"/>
                    <a:pt x="200" y="0"/>
                    <a:pt x="12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3" name="Google Shape;1013;p25"/>
            <p:cNvSpPr/>
            <p:nvPr/>
          </p:nvSpPr>
          <p:spPr>
            <a:xfrm>
              <a:off x="2880" y="2753"/>
              <a:ext cx="63" cy="61"/>
            </a:xfrm>
            <a:custGeom>
              <a:avLst/>
              <a:gdLst/>
              <a:ahLst/>
              <a:cxnLst/>
              <a:rect l="l" t="t" r="r" b="b"/>
              <a:pathLst>
                <a:path w="260" h="255" extrusionOk="0">
                  <a:moveTo>
                    <a:pt x="129" y="0"/>
                  </a:moveTo>
                  <a:cubicBezTo>
                    <a:pt x="60" y="0"/>
                    <a:pt x="2" y="53"/>
                    <a:pt x="1" y="119"/>
                  </a:cubicBezTo>
                  <a:cubicBezTo>
                    <a:pt x="0" y="199"/>
                    <a:pt x="51" y="252"/>
                    <a:pt x="132" y="255"/>
                  </a:cubicBezTo>
                  <a:cubicBezTo>
                    <a:pt x="134" y="255"/>
                    <a:pt x="135" y="255"/>
                    <a:pt x="137" y="255"/>
                  </a:cubicBezTo>
                  <a:cubicBezTo>
                    <a:pt x="202" y="255"/>
                    <a:pt x="256" y="201"/>
                    <a:pt x="258" y="133"/>
                  </a:cubicBezTo>
                  <a:cubicBezTo>
                    <a:pt x="260" y="59"/>
                    <a:pt x="205"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4" name="Google Shape;1014;p25"/>
            <p:cNvSpPr/>
            <p:nvPr/>
          </p:nvSpPr>
          <p:spPr>
            <a:xfrm>
              <a:off x="4161" y="1505"/>
              <a:ext cx="63" cy="62"/>
            </a:xfrm>
            <a:custGeom>
              <a:avLst/>
              <a:gdLst/>
              <a:ahLst/>
              <a:cxnLst/>
              <a:rect l="l" t="t" r="r" b="b"/>
              <a:pathLst>
                <a:path w="261" h="260" extrusionOk="0">
                  <a:moveTo>
                    <a:pt x="127" y="0"/>
                  </a:moveTo>
                  <a:cubicBezTo>
                    <a:pt x="66" y="0"/>
                    <a:pt x="1" y="64"/>
                    <a:pt x="0" y="125"/>
                  </a:cubicBezTo>
                  <a:cubicBezTo>
                    <a:pt x="0" y="196"/>
                    <a:pt x="53" y="256"/>
                    <a:pt x="120" y="260"/>
                  </a:cubicBezTo>
                  <a:cubicBezTo>
                    <a:pt x="123" y="260"/>
                    <a:pt x="127" y="260"/>
                    <a:pt x="130" y="260"/>
                  </a:cubicBezTo>
                  <a:cubicBezTo>
                    <a:pt x="204" y="260"/>
                    <a:pt x="255" y="210"/>
                    <a:pt x="258" y="132"/>
                  </a:cubicBezTo>
                  <a:cubicBezTo>
                    <a:pt x="261" y="60"/>
                    <a:pt x="206" y="3"/>
                    <a:pt x="130" y="0"/>
                  </a:cubicBezTo>
                  <a:cubicBezTo>
                    <a:pt x="129" y="0"/>
                    <a:pt x="128" y="0"/>
                    <a:pt x="12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5" name="Google Shape;1015;p25"/>
            <p:cNvSpPr/>
            <p:nvPr/>
          </p:nvSpPr>
          <p:spPr>
            <a:xfrm>
              <a:off x="2880" y="918"/>
              <a:ext cx="62" cy="63"/>
            </a:xfrm>
            <a:custGeom>
              <a:avLst/>
              <a:gdLst/>
              <a:ahLst/>
              <a:cxnLst/>
              <a:rect l="l" t="t" r="r" b="b"/>
              <a:pathLst>
                <a:path w="260" h="258" extrusionOk="0">
                  <a:moveTo>
                    <a:pt x="130" y="0"/>
                  </a:moveTo>
                  <a:cubicBezTo>
                    <a:pt x="130" y="0"/>
                    <a:pt x="130" y="0"/>
                    <a:pt x="130" y="0"/>
                  </a:cubicBezTo>
                  <a:cubicBezTo>
                    <a:pt x="55" y="0"/>
                    <a:pt x="0" y="56"/>
                    <a:pt x="1" y="132"/>
                  </a:cubicBezTo>
                  <a:cubicBezTo>
                    <a:pt x="2" y="203"/>
                    <a:pt x="56" y="256"/>
                    <a:pt x="127" y="258"/>
                  </a:cubicBezTo>
                  <a:cubicBezTo>
                    <a:pt x="128" y="258"/>
                    <a:pt x="129" y="258"/>
                    <a:pt x="130" y="258"/>
                  </a:cubicBezTo>
                  <a:cubicBezTo>
                    <a:pt x="203" y="258"/>
                    <a:pt x="258" y="204"/>
                    <a:pt x="259" y="131"/>
                  </a:cubicBezTo>
                  <a:cubicBezTo>
                    <a:pt x="260" y="56"/>
                    <a:pt x="205"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6" name="Google Shape;1016;p25"/>
            <p:cNvSpPr/>
            <p:nvPr/>
          </p:nvSpPr>
          <p:spPr>
            <a:xfrm>
              <a:off x="5302" y="1432"/>
              <a:ext cx="61" cy="62"/>
            </a:xfrm>
            <a:custGeom>
              <a:avLst/>
              <a:gdLst/>
              <a:ahLst/>
              <a:cxnLst/>
              <a:rect l="l" t="t" r="r" b="b"/>
              <a:pathLst>
                <a:path w="253" h="258" extrusionOk="0">
                  <a:moveTo>
                    <a:pt x="130" y="0"/>
                  </a:moveTo>
                  <a:cubicBezTo>
                    <a:pt x="58" y="0"/>
                    <a:pt x="1" y="57"/>
                    <a:pt x="1" y="129"/>
                  </a:cubicBezTo>
                  <a:cubicBezTo>
                    <a:pt x="0" y="203"/>
                    <a:pt x="51" y="257"/>
                    <a:pt x="121" y="258"/>
                  </a:cubicBezTo>
                  <a:cubicBezTo>
                    <a:pt x="121" y="258"/>
                    <a:pt x="121" y="258"/>
                    <a:pt x="121" y="258"/>
                  </a:cubicBezTo>
                  <a:cubicBezTo>
                    <a:pt x="193" y="258"/>
                    <a:pt x="253" y="198"/>
                    <a:pt x="253" y="128"/>
                  </a:cubicBezTo>
                  <a:cubicBezTo>
                    <a:pt x="253" y="57"/>
                    <a:pt x="199" y="0"/>
                    <a:pt x="131" y="0"/>
                  </a:cubicBezTo>
                  <a:cubicBezTo>
                    <a:pt x="130"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7" name="Google Shape;1017;p25"/>
            <p:cNvSpPr/>
            <p:nvPr/>
          </p:nvSpPr>
          <p:spPr>
            <a:xfrm>
              <a:off x="4019" y="1652"/>
              <a:ext cx="63" cy="62"/>
            </a:xfrm>
            <a:custGeom>
              <a:avLst/>
              <a:gdLst/>
              <a:ahLst/>
              <a:cxnLst/>
              <a:rect l="l" t="t" r="r" b="b"/>
              <a:pathLst>
                <a:path w="265" h="258" extrusionOk="0">
                  <a:moveTo>
                    <a:pt x="137" y="0"/>
                  </a:moveTo>
                  <a:cubicBezTo>
                    <a:pt x="137" y="0"/>
                    <a:pt x="136" y="0"/>
                    <a:pt x="135" y="0"/>
                  </a:cubicBezTo>
                  <a:cubicBezTo>
                    <a:pt x="63" y="1"/>
                    <a:pt x="0" y="64"/>
                    <a:pt x="2" y="131"/>
                  </a:cubicBezTo>
                  <a:cubicBezTo>
                    <a:pt x="4" y="197"/>
                    <a:pt x="67" y="258"/>
                    <a:pt x="133" y="258"/>
                  </a:cubicBezTo>
                  <a:cubicBezTo>
                    <a:pt x="135" y="258"/>
                    <a:pt x="137" y="258"/>
                    <a:pt x="139" y="257"/>
                  </a:cubicBezTo>
                  <a:cubicBezTo>
                    <a:pt x="206" y="254"/>
                    <a:pt x="265" y="193"/>
                    <a:pt x="263" y="127"/>
                  </a:cubicBezTo>
                  <a:cubicBezTo>
                    <a:pt x="261" y="61"/>
                    <a:pt x="200" y="0"/>
                    <a:pt x="13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8" name="Google Shape;1018;p25"/>
            <p:cNvSpPr/>
            <p:nvPr/>
          </p:nvSpPr>
          <p:spPr>
            <a:xfrm>
              <a:off x="1740" y="1652"/>
              <a:ext cx="64" cy="63"/>
            </a:xfrm>
            <a:custGeom>
              <a:avLst/>
              <a:gdLst/>
              <a:ahLst/>
              <a:cxnLst/>
              <a:rect l="l" t="t" r="r" b="b"/>
              <a:pathLst>
                <a:path w="266" h="261" extrusionOk="0">
                  <a:moveTo>
                    <a:pt x="126" y="0"/>
                  </a:moveTo>
                  <a:cubicBezTo>
                    <a:pt x="124" y="0"/>
                    <a:pt x="122" y="0"/>
                    <a:pt x="121" y="0"/>
                  </a:cubicBezTo>
                  <a:cubicBezTo>
                    <a:pt x="60" y="3"/>
                    <a:pt x="0" y="74"/>
                    <a:pt x="3" y="138"/>
                  </a:cubicBezTo>
                  <a:cubicBezTo>
                    <a:pt x="7" y="208"/>
                    <a:pt x="67" y="261"/>
                    <a:pt x="139" y="261"/>
                  </a:cubicBezTo>
                  <a:cubicBezTo>
                    <a:pt x="141" y="261"/>
                    <a:pt x="142" y="261"/>
                    <a:pt x="144" y="261"/>
                  </a:cubicBezTo>
                  <a:cubicBezTo>
                    <a:pt x="204" y="259"/>
                    <a:pt x="266" y="193"/>
                    <a:pt x="263" y="134"/>
                  </a:cubicBezTo>
                  <a:cubicBezTo>
                    <a:pt x="261" y="65"/>
                    <a:pt x="194" y="0"/>
                    <a:pt x="126"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19" name="Google Shape;1019;p25"/>
            <p:cNvSpPr/>
            <p:nvPr/>
          </p:nvSpPr>
          <p:spPr>
            <a:xfrm>
              <a:off x="4162" y="2534"/>
              <a:ext cx="63" cy="62"/>
            </a:xfrm>
            <a:custGeom>
              <a:avLst/>
              <a:gdLst/>
              <a:ahLst/>
              <a:cxnLst/>
              <a:rect l="l" t="t" r="r" b="b"/>
              <a:pathLst>
                <a:path w="263" h="257" extrusionOk="0">
                  <a:moveTo>
                    <a:pt x="128" y="0"/>
                  </a:moveTo>
                  <a:cubicBezTo>
                    <a:pt x="128" y="0"/>
                    <a:pt x="128" y="0"/>
                    <a:pt x="128" y="0"/>
                  </a:cubicBezTo>
                  <a:cubicBezTo>
                    <a:pt x="58" y="0"/>
                    <a:pt x="1" y="56"/>
                    <a:pt x="1" y="125"/>
                  </a:cubicBezTo>
                  <a:cubicBezTo>
                    <a:pt x="0" y="194"/>
                    <a:pt x="61" y="257"/>
                    <a:pt x="128" y="257"/>
                  </a:cubicBezTo>
                  <a:cubicBezTo>
                    <a:pt x="129" y="257"/>
                    <a:pt x="130" y="257"/>
                    <a:pt x="131" y="257"/>
                  </a:cubicBezTo>
                  <a:cubicBezTo>
                    <a:pt x="197" y="255"/>
                    <a:pt x="257" y="196"/>
                    <a:pt x="260" y="130"/>
                  </a:cubicBezTo>
                  <a:cubicBezTo>
                    <a:pt x="263" y="63"/>
                    <a:pt x="200" y="0"/>
                    <a:pt x="128"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0" name="Google Shape;1020;p25"/>
            <p:cNvSpPr/>
            <p:nvPr/>
          </p:nvSpPr>
          <p:spPr>
            <a:xfrm>
              <a:off x="5300" y="1579"/>
              <a:ext cx="64" cy="63"/>
            </a:xfrm>
            <a:custGeom>
              <a:avLst/>
              <a:gdLst/>
              <a:ahLst/>
              <a:cxnLst/>
              <a:rect l="l" t="t" r="r" b="b"/>
              <a:pathLst>
                <a:path w="267" h="260" extrusionOk="0">
                  <a:moveTo>
                    <a:pt x="133" y="0"/>
                  </a:moveTo>
                  <a:cubicBezTo>
                    <a:pt x="69" y="0"/>
                    <a:pt x="9" y="55"/>
                    <a:pt x="5" y="118"/>
                  </a:cubicBezTo>
                  <a:cubicBezTo>
                    <a:pt x="0" y="192"/>
                    <a:pt x="54" y="254"/>
                    <a:pt x="126" y="259"/>
                  </a:cubicBezTo>
                  <a:cubicBezTo>
                    <a:pt x="128" y="259"/>
                    <a:pt x="131" y="260"/>
                    <a:pt x="134" y="260"/>
                  </a:cubicBezTo>
                  <a:cubicBezTo>
                    <a:pt x="197" y="260"/>
                    <a:pt x="255" y="206"/>
                    <a:pt x="261" y="141"/>
                  </a:cubicBezTo>
                  <a:cubicBezTo>
                    <a:pt x="267" y="69"/>
                    <a:pt x="211" y="4"/>
                    <a:pt x="140" y="0"/>
                  </a:cubicBezTo>
                  <a:cubicBezTo>
                    <a:pt x="137"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1" name="Google Shape;1021;p25"/>
            <p:cNvSpPr/>
            <p:nvPr/>
          </p:nvSpPr>
          <p:spPr>
            <a:xfrm>
              <a:off x="5372" y="1505"/>
              <a:ext cx="63" cy="63"/>
            </a:xfrm>
            <a:custGeom>
              <a:avLst/>
              <a:gdLst/>
              <a:ahLst/>
              <a:cxnLst/>
              <a:rect l="l" t="t" r="r" b="b"/>
              <a:pathLst>
                <a:path w="261" h="261" extrusionOk="0">
                  <a:moveTo>
                    <a:pt x="125" y="0"/>
                  </a:moveTo>
                  <a:cubicBezTo>
                    <a:pt x="125" y="0"/>
                    <a:pt x="125" y="0"/>
                    <a:pt x="125" y="0"/>
                  </a:cubicBezTo>
                  <a:cubicBezTo>
                    <a:pt x="59" y="1"/>
                    <a:pt x="0" y="62"/>
                    <a:pt x="1" y="131"/>
                  </a:cubicBezTo>
                  <a:cubicBezTo>
                    <a:pt x="2" y="204"/>
                    <a:pt x="58" y="261"/>
                    <a:pt x="129" y="261"/>
                  </a:cubicBezTo>
                  <a:cubicBezTo>
                    <a:pt x="130" y="261"/>
                    <a:pt x="132" y="261"/>
                    <a:pt x="133" y="261"/>
                  </a:cubicBezTo>
                  <a:cubicBezTo>
                    <a:pt x="203" y="259"/>
                    <a:pt x="261" y="200"/>
                    <a:pt x="259" y="133"/>
                  </a:cubicBezTo>
                  <a:cubicBezTo>
                    <a:pt x="257" y="63"/>
                    <a:pt x="193" y="0"/>
                    <a:pt x="12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2" name="Google Shape;1022;p25"/>
            <p:cNvSpPr/>
            <p:nvPr/>
          </p:nvSpPr>
          <p:spPr>
            <a:xfrm>
              <a:off x="1883" y="1505"/>
              <a:ext cx="63" cy="62"/>
            </a:xfrm>
            <a:custGeom>
              <a:avLst/>
              <a:gdLst/>
              <a:ahLst/>
              <a:cxnLst/>
              <a:rect l="l" t="t" r="r" b="b"/>
              <a:pathLst>
                <a:path w="262" h="258" extrusionOk="0">
                  <a:moveTo>
                    <a:pt x="139" y="0"/>
                  </a:moveTo>
                  <a:cubicBezTo>
                    <a:pt x="138" y="0"/>
                    <a:pt x="136" y="0"/>
                    <a:pt x="135" y="0"/>
                  </a:cubicBezTo>
                  <a:cubicBezTo>
                    <a:pt x="57" y="3"/>
                    <a:pt x="0" y="59"/>
                    <a:pt x="3" y="130"/>
                  </a:cubicBezTo>
                  <a:cubicBezTo>
                    <a:pt x="7" y="204"/>
                    <a:pt x="65" y="258"/>
                    <a:pt x="139" y="258"/>
                  </a:cubicBezTo>
                  <a:cubicBezTo>
                    <a:pt x="141" y="258"/>
                    <a:pt x="144" y="258"/>
                    <a:pt x="147" y="257"/>
                  </a:cubicBezTo>
                  <a:cubicBezTo>
                    <a:pt x="211" y="254"/>
                    <a:pt x="262" y="196"/>
                    <a:pt x="261" y="128"/>
                  </a:cubicBezTo>
                  <a:cubicBezTo>
                    <a:pt x="260" y="61"/>
                    <a:pt x="201" y="0"/>
                    <a:pt x="13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3" name="Google Shape;1023;p25"/>
            <p:cNvSpPr/>
            <p:nvPr/>
          </p:nvSpPr>
          <p:spPr>
            <a:xfrm>
              <a:off x="5515" y="1432"/>
              <a:ext cx="63" cy="62"/>
            </a:xfrm>
            <a:custGeom>
              <a:avLst/>
              <a:gdLst/>
              <a:ahLst/>
              <a:cxnLst/>
              <a:rect l="l" t="t" r="r" b="b"/>
              <a:pathLst>
                <a:path w="259" h="256" extrusionOk="0">
                  <a:moveTo>
                    <a:pt x="127" y="0"/>
                  </a:moveTo>
                  <a:cubicBezTo>
                    <a:pt x="127" y="0"/>
                    <a:pt x="126" y="0"/>
                    <a:pt x="126" y="0"/>
                  </a:cubicBezTo>
                  <a:cubicBezTo>
                    <a:pt x="59" y="0"/>
                    <a:pt x="2" y="59"/>
                    <a:pt x="1" y="128"/>
                  </a:cubicBezTo>
                  <a:cubicBezTo>
                    <a:pt x="0" y="200"/>
                    <a:pt x="57" y="256"/>
                    <a:pt x="133" y="256"/>
                  </a:cubicBezTo>
                  <a:cubicBezTo>
                    <a:pt x="133" y="256"/>
                    <a:pt x="133" y="256"/>
                    <a:pt x="134" y="256"/>
                  </a:cubicBezTo>
                  <a:cubicBezTo>
                    <a:pt x="201" y="256"/>
                    <a:pt x="259" y="198"/>
                    <a:pt x="259" y="130"/>
                  </a:cubicBezTo>
                  <a:cubicBezTo>
                    <a:pt x="259" y="60"/>
                    <a:pt x="198" y="0"/>
                    <a:pt x="127"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4" name="Google Shape;1024;p25"/>
            <p:cNvSpPr/>
            <p:nvPr/>
          </p:nvSpPr>
          <p:spPr>
            <a:xfrm>
              <a:off x="5371" y="1433"/>
              <a:ext cx="64" cy="61"/>
            </a:xfrm>
            <a:custGeom>
              <a:avLst/>
              <a:gdLst/>
              <a:ahLst/>
              <a:cxnLst/>
              <a:rect l="l" t="t" r="r" b="b"/>
              <a:pathLst>
                <a:path w="264" h="256" extrusionOk="0">
                  <a:moveTo>
                    <a:pt x="133" y="0"/>
                  </a:moveTo>
                  <a:cubicBezTo>
                    <a:pt x="68" y="0"/>
                    <a:pt x="9" y="55"/>
                    <a:pt x="5" y="121"/>
                  </a:cubicBezTo>
                  <a:cubicBezTo>
                    <a:pt x="0" y="196"/>
                    <a:pt x="54" y="254"/>
                    <a:pt x="129" y="255"/>
                  </a:cubicBezTo>
                  <a:cubicBezTo>
                    <a:pt x="130" y="256"/>
                    <a:pt x="132" y="256"/>
                    <a:pt x="133" y="256"/>
                  </a:cubicBezTo>
                  <a:cubicBezTo>
                    <a:pt x="203" y="256"/>
                    <a:pt x="259" y="205"/>
                    <a:pt x="261" y="138"/>
                  </a:cubicBezTo>
                  <a:cubicBezTo>
                    <a:pt x="264" y="64"/>
                    <a:pt x="208" y="3"/>
                    <a:pt x="138" y="0"/>
                  </a:cubicBezTo>
                  <a:cubicBezTo>
                    <a:pt x="136" y="0"/>
                    <a:pt x="135" y="0"/>
                    <a:pt x="133"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5" name="Google Shape;1025;p25"/>
            <p:cNvSpPr/>
            <p:nvPr/>
          </p:nvSpPr>
          <p:spPr>
            <a:xfrm>
              <a:off x="5301" y="1359"/>
              <a:ext cx="62" cy="61"/>
            </a:xfrm>
            <a:custGeom>
              <a:avLst/>
              <a:gdLst/>
              <a:ahLst/>
              <a:cxnLst/>
              <a:rect l="l" t="t" r="r" b="b"/>
              <a:pathLst>
                <a:path w="258" h="255" extrusionOk="0">
                  <a:moveTo>
                    <a:pt x="129" y="0"/>
                  </a:moveTo>
                  <a:cubicBezTo>
                    <a:pt x="56" y="0"/>
                    <a:pt x="1" y="54"/>
                    <a:pt x="0" y="127"/>
                  </a:cubicBezTo>
                  <a:cubicBezTo>
                    <a:pt x="0" y="195"/>
                    <a:pt x="56" y="252"/>
                    <a:pt x="126" y="255"/>
                  </a:cubicBezTo>
                  <a:cubicBezTo>
                    <a:pt x="128" y="255"/>
                    <a:pt x="129" y="255"/>
                    <a:pt x="131" y="255"/>
                  </a:cubicBezTo>
                  <a:cubicBezTo>
                    <a:pt x="202" y="255"/>
                    <a:pt x="258" y="199"/>
                    <a:pt x="257" y="127"/>
                  </a:cubicBezTo>
                  <a:cubicBezTo>
                    <a:pt x="256" y="55"/>
                    <a:pt x="203" y="1"/>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6" name="Google Shape;1026;p25"/>
            <p:cNvSpPr/>
            <p:nvPr/>
          </p:nvSpPr>
          <p:spPr>
            <a:xfrm>
              <a:off x="4376" y="2606"/>
              <a:ext cx="62" cy="63"/>
            </a:xfrm>
            <a:custGeom>
              <a:avLst/>
              <a:gdLst/>
              <a:ahLst/>
              <a:cxnLst/>
              <a:rect l="l" t="t" r="r" b="b"/>
              <a:pathLst>
                <a:path w="258" h="260" extrusionOk="0">
                  <a:moveTo>
                    <a:pt x="129" y="0"/>
                  </a:moveTo>
                  <a:cubicBezTo>
                    <a:pt x="129" y="0"/>
                    <a:pt x="128" y="0"/>
                    <a:pt x="128" y="0"/>
                  </a:cubicBezTo>
                  <a:cubicBezTo>
                    <a:pt x="61" y="1"/>
                    <a:pt x="2" y="60"/>
                    <a:pt x="1" y="128"/>
                  </a:cubicBezTo>
                  <a:cubicBezTo>
                    <a:pt x="0" y="193"/>
                    <a:pt x="60" y="257"/>
                    <a:pt x="124" y="260"/>
                  </a:cubicBezTo>
                  <a:cubicBezTo>
                    <a:pt x="126" y="260"/>
                    <a:pt x="128" y="260"/>
                    <a:pt x="130" y="260"/>
                  </a:cubicBezTo>
                  <a:cubicBezTo>
                    <a:pt x="199" y="260"/>
                    <a:pt x="256" y="203"/>
                    <a:pt x="257" y="131"/>
                  </a:cubicBezTo>
                  <a:cubicBezTo>
                    <a:pt x="258" y="57"/>
                    <a:pt x="202"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7" name="Google Shape;1027;p25"/>
            <p:cNvSpPr/>
            <p:nvPr/>
          </p:nvSpPr>
          <p:spPr>
            <a:xfrm>
              <a:off x="4303" y="1359"/>
              <a:ext cx="65" cy="62"/>
            </a:xfrm>
            <a:custGeom>
              <a:avLst/>
              <a:gdLst/>
              <a:ahLst/>
              <a:cxnLst/>
              <a:rect l="l" t="t" r="r" b="b"/>
              <a:pathLst>
                <a:path w="267" h="257" extrusionOk="0">
                  <a:moveTo>
                    <a:pt x="130" y="0"/>
                  </a:moveTo>
                  <a:cubicBezTo>
                    <a:pt x="129" y="0"/>
                    <a:pt x="129" y="0"/>
                    <a:pt x="129" y="0"/>
                  </a:cubicBezTo>
                  <a:cubicBezTo>
                    <a:pt x="61" y="0"/>
                    <a:pt x="0" y="61"/>
                    <a:pt x="3" y="127"/>
                  </a:cubicBezTo>
                  <a:cubicBezTo>
                    <a:pt x="5" y="194"/>
                    <a:pt x="70" y="257"/>
                    <a:pt x="137" y="257"/>
                  </a:cubicBezTo>
                  <a:cubicBezTo>
                    <a:pt x="137" y="257"/>
                    <a:pt x="138" y="257"/>
                    <a:pt x="138" y="257"/>
                  </a:cubicBezTo>
                  <a:cubicBezTo>
                    <a:pt x="201" y="256"/>
                    <a:pt x="267" y="190"/>
                    <a:pt x="265" y="129"/>
                  </a:cubicBezTo>
                  <a:cubicBezTo>
                    <a:pt x="263" y="63"/>
                    <a:pt x="197"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8" name="Google Shape;1028;p25"/>
            <p:cNvSpPr/>
            <p:nvPr/>
          </p:nvSpPr>
          <p:spPr>
            <a:xfrm>
              <a:off x="5301" y="1505"/>
              <a:ext cx="63" cy="62"/>
            </a:xfrm>
            <a:custGeom>
              <a:avLst/>
              <a:gdLst/>
              <a:ahLst/>
              <a:cxnLst/>
              <a:rect l="l" t="t" r="r" b="b"/>
              <a:pathLst>
                <a:path w="258" h="257" extrusionOk="0">
                  <a:moveTo>
                    <a:pt x="125" y="0"/>
                  </a:moveTo>
                  <a:cubicBezTo>
                    <a:pt x="60" y="0"/>
                    <a:pt x="7" y="54"/>
                    <a:pt x="4" y="124"/>
                  </a:cubicBezTo>
                  <a:cubicBezTo>
                    <a:pt x="0" y="200"/>
                    <a:pt x="50" y="253"/>
                    <a:pt x="128" y="256"/>
                  </a:cubicBezTo>
                  <a:cubicBezTo>
                    <a:pt x="130" y="256"/>
                    <a:pt x="132" y="257"/>
                    <a:pt x="134" y="257"/>
                  </a:cubicBezTo>
                  <a:cubicBezTo>
                    <a:pt x="204" y="257"/>
                    <a:pt x="253" y="209"/>
                    <a:pt x="256" y="138"/>
                  </a:cubicBezTo>
                  <a:cubicBezTo>
                    <a:pt x="258" y="70"/>
                    <a:pt x="198" y="4"/>
                    <a:pt x="130" y="0"/>
                  </a:cubicBezTo>
                  <a:cubicBezTo>
                    <a:pt x="128" y="0"/>
                    <a:pt x="127" y="0"/>
                    <a:pt x="12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29" name="Google Shape;1029;p25"/>
            <p:cNvSpPr/>
            <p:nvPr/>
          </p:nvSpPr>
          <p:spPr>
            <a:xfrm>
              <a:off x="5372" y="1359"/>
              <a:ext cx="62" cy="62"/>
            </a:xfrm>
            <a:custGeom>
              <a:avLst/>
              <a:gdLst/>
              <a:ahLst/>
              <a:cxnLst/>
              <a:rect l="l" t="t" r="r" b="b"/>
              <a:pathLst>
                <a:path w="257" h="255" extrusionOk="0">
                  <a:moveTo>
                    <a:pt x="130" y="0"/>
                  </a:moveTo>
                  <a:cubicBezTo>
                    <a:pt x="63" y="0"/>
                    <a:pt x="6" y="56"/>
                    <a:pt x="3" y="124"/>
                  </a:cubicBezTo>
                  <a:cubicBezTo>
                    <a:pt x="0" y="197"/>
                    <a:pt x="56" y="255"/>
                    <a:pt x="130" y="255"/>
                  </a:cubicBezTo>
                  <a:cubicBezTo>
                    <a:pt x="130" y="255"/>
                    <a:pt x="131" y="255"/>
                    <a:pt x="131" y="255"/>
                  </a:cubicBezTo>
                  <a:cubicBezTo>
                    <a:pt x="203" y="255"/>
                    <a:pt x="255" y="205"/>
                    <a:pt x="256" y="133"/>
                  </a:cubicBezTo>
                  <a:cubicBezTo>
                    <a:pt x="257" y="57"/>
                    <a:pt x="205" y="1"/>
                    <a:pt x="131" y="0"/>
                  </a:cubicBezTo>
                  <a:cubicBezTo>
                    <a:pt x="131" y="0"/>
                    <a:pt x="130" y="0"/>
                    <a:pt x="130"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30" name="Google Shape;1030;p25"/>
            <p:cNvSpPr/>
            <p:nvPr/>
          </p:nvSpPr>
          <p:spPr>
            <a:xfrm>
              <a:off x="4091" y="2606"/>
              <a:ext cx="62" cy="63"/>
            </a:xfrm>
            <a:custGeom>
              <a:avLst/>
              <a:gdLst/>
              <a:ahLst/>
              <a:cxnLst/>
              <a:rect l="l" t="t" r="r" b="b"/>
              <a:pathLst>
                <a:path w="257" h="258" extrusionOk="0">
                  <a:moveTo>
                    <a:pt x="122" y="0"/>
                  </a:moveTo>
                  <a:cubicBezTo>
                    <a:pt x="122" y="0"/>
                    <a:pt x="122" y="0"/>
                    <a:pt x="122" y="0"/>
                  </a:cubicBezTo>
                  <a:cubicBezTo>
                    <a:pt x="54" y="0"/>
                    <a:pt x="0" y="58"/>
                    <a:pt x="1" y="130"/>
                  </a:cubicBezTo>
                  <a:cubicBezTo>
                    <a:pt x="2" y="201"/>
                    <a:pt x="56" y="258"/>
                    <a:pt x="122" y="258"/>
                  </a:cubicBezTo>
                  <a:cubicBezTo>
                    <a:pt x="123" y="258"/>
                    <a:pt x="123" y="258"/>
                    <a:pt x="124" y="258"/>
                  </a:cubicBezTo>
                  <a:cubicBezTo>
                    <a:pt x="196" y="257"/>
                    <a:pt x="257" y="197"/>
                    <a:pt x="256" y="127"/>
                  </a:cubicBezTo>
                  <a:cubicBezTo>
                    <a:pt x="256" y="56"/>
                    <a:pt x="197" y="0"/>
                    <a:pt x="122"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31" name="Google Shape;1031;p25"/>
            <p:cNvSpPr/>
            <p:nvPr/>
          </p:nvSpPr>
          <p:spPr>
            <a:xfrm>
              <a:off x="4305" y="2681"/>
              <a:ext cx="61" cy="61"/>
            </a:xfrm>
            <a:custGeom>
              <a:avLst/>
              <a:gdLst/>
              <a:ahLst/>
              <a:cxnLst/>
              <a:rect l="l" t="t" r="r" b="b"/>
              <a:pathLst>
                <a:path w="255" h="255" extrusionOk="0">
                  <a:moveTo>
                    <a:pt x="129" y="0"/>
                  </a:moveTo>
                  <a:cubicBezTo>
                    <a:pt x="53" y="0"/>
                    <a:pt x="0" y="53"/>
                    <a:pt x="2" y="128"/>
                  </a:cubicBezTo>
                  <a:cubicBezTo>
                    <a:pt x="4" y="201"/>
                    <a:pt x="55" y="254"/>
                    <a:pt x="125" y="255"/>
                  </a:cubicBezTo>
                  <a:cubicBezTo>
                    <a:pt x="125" y="255"/>
                    <a:pt x="125" y="255"/>
                    <a:pt x="126" y="255"/>
                  </a:cubicBezTo>
                  <a:cubicBezTo>
                    <a:pt x="194" y="255"/>
                    <a:pt x="255" y="193"/>
                    <a:pt x="254" y="124"/>
                  </a:cubicBezTo>
                  <a:cubicBezTo>
                    <a:pt x="254" y="50"/>
                    <a:pt x="204" y="0"/>
                    <a:pt x="130" y="0"/>
                  </a:cubicBezTo>
                  <a:cubicBezTo>
                    <a:pt x="130"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32" name="Google Shape;1032;p25"/>
            <p:cNvSpPr/>
            <p:nvPr/>
          </p:nvSpPr>
          <p:spPr>
            <a:xfrm>
              <a:off x="4162" y="2680"/>
              <a:ext cx="63" cy="61"/>
            </a:xfrm>
            <a:custGeom>
              <a:avLst/>
              <a:gdLst/>
              <a:ahLst/>
              <a:cxnLst/>
              <a:rect l="l" t="t" r="r" b="b"/>
              <a:pathLst>
                <a:path w="261" h="255" extrusionOk="0">
                  <a:moveTo>
                    <a:pt x="125" y="0"/>
                  </a:moveTo>
                  <a:cubicBezTo>
                    <a:pt x="125" y="0"/>
                    <a:pt x="125" y="0"/>
                    <a:pt x="125" y="0"/>
                  </a:cubicBezTo>
                  <a:cubicBezTo>
                    <a:pt x="57" y="0"/>
                    <a:pt x="1" y="58"/>
                    <a:pt x="1" y="127"/>
                  </a:cubicBezTo>
                  <a:cubicBezTo>
                    <a:pt x="0" y="195"/>
                    <a:pt x="57" y="254"/>
                    <a:pt x="125" y="255"/>
                  </a:cubicBezTo>
                  <a:cubicBezTo>
                    <a:pt x="126" y="255"/>
                    <a:pt x="127" y="255"/>
                    <a:pt x="128" y="255"/>
                  </a:cubicBezTo>
                  <a:cubicBezTo>
                    <a:pt x="196" y="255"/>
                    <a:pt x="261" y="194"/>
                    <a:pt x="260" y="128"/>
                  </a:cubicBezTo>
                  <a:cubicBezTo>
                    <a:pt x="260" y="63"/>
                    <a:pt x="194" y="0"/>
                    <a:pt x="125"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sp>
          <p:nvSpPr>
            <p:cNvPr id="1033" name="Google Shape;1033;p25"/>
            <p:cNvSpPr/>
            <p:nvPr/>
          </p:nvSpPr>
          <p:spPr>
            <a:xfrm>
              <a:off x="4233" y="2534"/>
              <a:ext cx="62" cy="61"/>
            </a:xfrm>
            <a:custGeom>
              <a:avLst/>
              <a:gdLst/>
              <a:ahLst/>
              <a:cxnLst/>
              <a:rect l="l" t="t" r="r" b="b"/>
              <a:pathLst>
                <a:path w="259" h="253" extrusionOk="0">
                  <a:moveTo>
                    <a:pt x="129" y="0"/>
                  </a:moveTo>
                  <a:cubicBezTo>
                    <a:pt x="55" y="0"/>
                    <a:pt x="0" y="54"/>
                    <a:pt x="0" y="126"/>
                  </a:cubicBezTo>
                  <a:cubicBezTo>
                    <a:pt x="1" y="191"/>
                    <a:pt x="61" y="251"/>
                    <a:pt x="127" y="253"/>
                  </a:cubicBezTo>
                  <a:cubicBezTo>
                    <a:pt x="128" y="253"/>
                    <a:pt x="129" y="253"/>
                    <a:pt x="130" y="253"/>
                  </a:cubicBezTo>
                  <a:cubicBezTo>
                    <a:pt x="197" y="253"/>
                    <a:pt x="259" y="192"/>
                    <a:pt x="259" y="124"/>
                  </a:cubicBezTo>
                  <a:cubicBezTo>
                    <a:pt x="258" y="55"/>
                    <a:pt x="204" y="2"/>
                    <a:pt x="132" y="0"/>
                  </a:cubicBezTo>
                  <a:cubicBezTo>
                    <a:pt x="131" y="0"/>
                    <a:pt x="130" y="0"/>
                    <a:pt x="129" y="0"/>
                  </a:cubicBezTo>
                </a:path>
              </a:pathLst>
            </a:custGeom>
            <a:solidFill>
              <a:srgbClr val="0C0C0C"/>
            </a:solidFill>
            <a:ln>
              <a:noFill/>
            </a:ln>
          </p:spPr>
          <p:txBody>
            <a:bodyPr spcFirstLastPara="1" wrap="square" lIns="69850" tIns="34925" rIns="69850" bIns="34925" anchor="t" anchorCtr="0">
              <a:noAutofit/>
            </a:bodyPr>
            <a:lstStyle/>
            <a:p>
              <a:pPr marL="0" marR="0" lvl="0" indent="0" algn="l" rtl="0">
                <a:spcBef>
                  <a:spcPts val="0"/>
                </a:spcBef>
                <a:spcAft>
                  <a:spcPts val="0"/>
                </a:spcAft>
                <a:buNone/>
              </a:pPr>
              <a:endParaRPr sz="1400">
                <a:solidFill>
                  <a:schemeClr val="dk1"/>
                </a:solidFill>
                <a:latin typeface="Roboto"/>
                <a:ea typeface="Roboto"/>
                <a:cs typeface="Roboto"/>
                <a:sym typeface="Roboto"/>
              </a:endParaRPr>
            </a:p>
          </p:txBody>
        </p:sp>
      </p:grpSp>
      <p:sp>
        <p:nvSpPr>
          <p:cNvPr id="1034" name="Google Shape;1034;p25"/>
          <p:cNvSpPr/>
          <p:nvPr/>
        </p:nvSpPr>
        <p:spPr>
          <a:xfrm>
            <a:off x="0" y="0"/>
            <a:ext cx="9144000" cy="5143500"/>
          </a:xfrm>
          <a:prstGeom prst="rect">
            <a:avLst/>
          </a:prstGeom>
          <a:solidFill>
            <a:schemeClr val="lt1">
              <a:alpha val="96860"/>
            </a:schemeClr>
          </a:solidFill>
          <a:ln>
            <a:noFill/>
          </a:ln>
        </p:spPr>
        <p:txBody>
          <a:bodyPr spcFirstLastPara="1" wrap="square" lIns="69850" tIns="34925" rIns="69850" bIns="34925" anchor="ctr" anchorCtr="0">
            <a:noAutofit/>
          </a:bodyPr>
          <a:lstStyle/>
          <a:p>
            <a:pPr marL="0" marR="0" lvl="0" indent="0" algn="ctr" rtl="0">
              <a:spcBef>
                <a:spcPts val="0"/>
              </a:spcBef>
              <a:spcAft>
                <a:spcPts val="0"/>
              </a:spcAft>
              <a:buNone/>
            </a:pPr>
            <a:endParaRPr sz="1400">
              <a:solidFill>
                <a:schemeClr val="lt1"/>
              </a:solidFill>
              <a:latin typeface="Roboto"/>
              <a:ea typeface="Roboto"/>
              <a:cs typeface="Roboto"/>
              <a:sym typeface="Roboto"/>
            </a:endParaRPr>
          </a:p>
        </p:txBody>
      </p:sp>
      <p:sp>
        <p:nvSpPr>
          <p:cNvPr id="1035" name="Google Shape;1035;p25"/>
          <p:cNvSpPr txBox="1">
            <a:spLocks noGrp="1"/>
          </p:cNvSpPr>
          <p:nvPr>
            <p:ph type="title"/>
          </p:nvPr>
        </p:nvSpPr>
        <p:spPr>
          <a:xfrm>
            <a:off x="628650" y="351661"/>
            <a:ext cx="7886700" cy="2907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900"/>
              <a:buNone/>
              <a:defRPr/>
            </a:lvl2pPr>
            <a:lvl3pPr lvl="2" rtl="0">
              <a:spcBef>
                <a:spcPts val="0"/>
              </a:spcBef>
              <a:spcAft>
                <a:spcPts val="0"/>
              </a:spcAft>
              <a:buSzPts val="900"/>
              <a:buNone/>
              <a:defRPr/>
            </a:lvl3pPr>
            <a:lvl4pPr lvl="3" rtl="0">
              <a:spcBef>
                <a:spcPts val="0"/>
              </a:spcBef>
              <a:spcAft>
                <a:spcPts val="0"/>
              </a:spcAft>
              <a:buSzPts val="900"/>
              <a:buNone/>
              <a:defRPr/>
            </a:lvl4pPr>
            <a:lvl5pPr lvl="4" rtl="0">
              <a:spcBef>
                <a:spcPts val="0"/>
              </a:spcBef>
              <a:spcAft>
                <a:spcPts val="0"/>
              </a:spcAft>
              <a:buSzPts val="900"/>
              <a:buNone/>
              <a:defRPr/>
            </a:lvl5pPr>
            <a:lvl6pPr lvl="5" rtl="0">
              <a:spcBef>
                <a:spcPts val="0"/>
              </a:spcBef>
              <a:spcAft>
                <a:spcPts val="0"/>
              </a:spcAft>
              <a:buSzPts val="900"/>
              <a:buNone/>
              <a:defRPr/>
            </a:lvl6pPr>
            <a:lvl7pPr lvl="6" rtl="0">
              <a:spcBef>
                <a:spcPts val="0"/>
              </a:spcBef>
              <a:spcAft>
                <a:spcPts val="0"/>
              </a:spcAft>
              <a:buSzPts val="9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sp>
        <p:nvSpPr>
          <p:cNvPr id="1036" name="Google Shape;1036;p25"/>
          <p:cNvSpPr txBox="1">
            <a:spLocks noGrp="1"/>
          </p:cNvSpPr>
          <p:nvPr>
            <p:ph type="dt" idx="10"/>
          </p:nvPr>
        </p:nvSpPr>
        <p:spPr>
          <a:xfrm>
            <a:off x="628650" y="4834934"/>
            <a:ext cx="2057400" cy="138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37" name="Google Shape;1037;p25"/>
          <p:cNvSpPr txBox="1">
            <a:spLocks noGrp="1"/>
          </p:cNvSpPr>
          <p:nvPr>
            <p:ph type="ftr" idx="11"/>
          </p:nvPr>
        </p:nvSpPr>
        <p:spPr>
          <a:xfrm>
            <a:off x="3028950" y="4834934"/>
            <a:ext cx="3086100" cy="1386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900"/>
              <a:buNone/>
              <a:defRPr/>
            </a:lvl1pPr>
            <a:lvl2pPr lvl="1" algn="l" rtl="0">
              <a:spcBef>
                <a:spcPts val="0"/>
              </a:spcBef>
              <a:spcAft>
                <a:spcPts val="0"/>
              </a:spcAft>
              <a:buSzPts val="900"/>
              <a:buNone/>
              <a:defRPr/>
            </a:lvl2pPr>
            <a:lvl3pPr lvl="2" algn="l" rtl="0">
              <a:spcBef>
                <a:spcPts val="0"/>
              </a:spcBef>
              <a:spcAft>
                <a:spcPts val="0"/>
              </a:spcAft>
              <a:buSzPts val="900"/>
              <a:buNone/>
              <a:defRPr/>
            </a:lvl3pPr>
            <a:lvl4pPr lvl="3" algn="l" rtl="0">
              <a:spcBef>
                <a:spcPts val="0"/>
              </a:spcBef>
              <a:spcAft>
                <a:spcPts val="0"/>
              </a:spcAft>
              <a:buSzPts val="900"/>
              <a:buNone/>
              <a:defRPr/>
            </a:lvl4pPr>
            <a:lvl5pPr lvl="4" algn="l" rtl="0">
              <a:spcBef>
                <a:spcPts val="0"/>
              </a:spcBef>
              <a:spcAft>
                <a:spcPts val="0"/>
              </a:spcAft>
              <a:buSzPts val="900"/>
              <a:buNone/>
              <a:defRPr/>
            </a:lvl5pPr>
            <a:lvl6pPr lvl="5" algn="l" rtl="0">
              <a:spcBef>
                <a:spcPts val="0"/>
              </a:spcBef>
              <a:spcAft>
                <a:spcPts val="0"/>
              </a:spcAft>
              <a:buSzPts val="900"/>
              <a:buNone/>
              <a:defRPr/>
            </a:lvl6pPr>
            <a:lvl7pPr lvl="6" algn="l" rtl="0">
              <a:spcBef>
                <a:spcPts val="0"/>
              </a:spcBef>
              <a:spcAft>
                <a:spcPts val="0"/>
              </a:spcAft>
              <a:buSzPts val="900"/>
              <a:buNone/>
              <a:defRPr/>
            </a:lvl7pPr>
            <a:lvl8pPr lvl="7" algn="l" rtl="0">
              <a:spcBef>
                <a:spcPts val="0"/>
              </a:spcBef>
              <a:spcAft>
                <a:spcPts val="0"/>
              </a:spcAft>
              <a:buSzPts val="900"/>
              <a:buNone/>
              <a:defRPr/>
            </a:lvl8pPr>
            <a:lvl9pPr lvl="8" algn="l" rtl="0">
              <a:spcBef>
                <a:spcPts val="0"/>
              </a:spcBef>
              <a:spcAft>
                <a:spcPts val="0"/>
              </a:spcAft>
              <a:buSzPts val="900"/>
              <a:buNone/>
              <a:defRPr/>
            </a:lvl9pPr>
          </a:lstStyle>
          <a:p>
            <a:endParaRPr/>
          </a:p>
        </p:txBody>
      </p:sp>
      <p:sp>
        <p:nvSpPr>
          <p:cNvPr id="1038" name="Google Shape;1038;p25"/>
          <p:cNvSpPr txBox="1">
            <a:spLocks noGrp="1"/>
          </p:cNvSpPr>
          <p:nvPr>
            <p:ph type="sldNum" idx="12"/>
          </p:nvPr>
        </p:nvSpPr>
        <p:spPr>
          <a:xfrm>
            <a:off x="6457950" y="4834934"/>
            <a:ext cx="2057400" cy="1386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83800" tIns="41900" rIns="83800" bIns="41900" anchor="ctr" anchorCtr="0">
            <a:noAutofit/>
          </a:bodyPr>
          <a:lstStyle>
            <a:lvl1pPr marR="0" lvl="0" algn="ctr" rtl="0">
              <a:spcBef>
                <a:spcPts val="0"/>
              </a:spcBef>
              <a:spcAft>
                <a:spcPts val="0"/>
              </a:spcAft>
              <a:buClr>
                <a:schemeClr val="dk1"/>
              </a:buClr>
              <a:buSzPts val="4100"/>
              <a:buFont typeface="Georgia"/>
              <a:buNone/>
              <a:defRPr sz="4100" b="0" i="0" u="none" strike="noStrike" cap="none">
                <a:solidFill>
                  <a:schemeClr val="dk1"/>
                </a:solidFill>
                <a:latin typeface="Georgia"/>
                <a:ea typeface="Georgia"/>
                <a:cs typeface="Georgia"/>
                <a:sym typeface="Georgia"/>
              </a:defRPr>
            </a:lvl1pPr>
            <a:lvl2pPr lvl="1" rtl="0">
              <a:spcBef>
                <a:spcPts val="0"/>
              </a:spcBef>
              <a:spcAft>
                <a:spcPts val="0"/>
              </a:spcAft>
              <a:buSzPts val="900"/>
              <a:buNone/>
              <a:defRPr sz="1200"/>
            </a:lvl2pPr>
            <a:lvl3pPr lvl="2" rtl="0">
              <a:spcBef>
                <a:spcPts val="0"/>
              </a:spcBef>
              <a:spcAft>
                <a:spcPts val="0"/>
              </a:spcAft>
              <a:buSzPts val="900"/>
              <a:buNone/>
              <a:defRPr sz="1200"/>
            </a:lvl3pPr>
            <a:lvl4pPr lvl="3" rtl="0">
              <a:spcBef>
                <a:spcPts val="0"/>
              </a:spcBef>
              <a:spcAft>
                <a:spcPts val="0"/>
              </a:spcAft>
              <a:buSzPts val="900"/>
              <a:buNone/>
              <a:defRPr sz="1200"/>
            </a:lvl4pPr>
            <a:lvl5pPr lvl="4" rtl="0">
              <a:spcBef>
                <a:spcPts val="0"/>
              </a:spcBef>
              <a:spcAft>
                <a:spcPts val="0"/>
              </a:spcAft>
              <a:buSzPts val="900"/>
              <a:buNone/>
              <a:defRPr sz="1200"/>
            </a:lvl5pPr>
            <a:lvl6pPr lvl="5" rtl="0">
              <a:spcBef>
                <a:spcPts val="0"/>
              </a:spcBef>
              <a:spcAft>
                <a:spcPts val="0"/>
              </a:spcAft>
              <a:buSzPts val="900"/>
              <a:buNone/>
              <a:defRPr sz="1200"/>
            </a:lvl6pPr>
            <a:lvl7pPr lvl="6" rtl="0">
              <a:spcBef>
                <a:spcPts val="0"/>
              </a:spcBef>
              <a:spcAft>
                <a:spcPts val="0"/>
              </a:spcAft>
              <a:buSzPts val="900"/>
              <a:buNone/>
              <a:defRPr sz="1200"/>
            </a:lvl7pPr>
            <a:lvl8pPr lvl="7" rtl="0">
              <a:spcBef>
                <a:spcPts val="0"/>
              </a:spcBef>
              <a:spcAft>
                <a:spcPts val="0"/>
              </a:spcAft>
              <a:buSzPts val="900"/>
              <a:buNone/>
              <a:defRPr sz="1200"/>
            </a:lvl8pPr>
            <a:lvl9pPr lvl="8" rtl="0">
              <a:spcBef>
                <a:spcPts val="0"/>
              </a:spcBef>
              <a:spcAft>
                <a:spcPts val="0"/>
              </a:spcAft>
              <a:buSzPts val="900"/>
              <a:buNone/>
              <a:defRPr sz="1200"/>
            </a:lvl9pPr>
          </a:lstStyle>
          <a:p>
            <a:endParaRPr/>
          </a:p>
        </p:txBody>
      </p:sp>
      <p:sp>
        <p:nvSpPr>
          <p:cNvPr id="52" name="Google Shape;52;p13"/>
          <p:cNvSpPr txBox="1">
            <a:spLocks noGrp="1"/>
          </p:cNvSpPr>
          <p:nvPr>
            <p:ph type="body" idx="1"/>
          </p:nvPr>
        </p:nvSpPr>
        <p:spPr>
          <a:xfrm>
            <a:off x="457200" y="1200151"/>
            <a:ext cx="8229600" cy="3394500"/>
          </a:xfrm>
          <a:prstGeom prst="rect">
            <a:avLst/>
          </a:prstGeom>
          <a:noFill/>
          <a:ln>
            <a:noFill/>
          </a:ln>
        </p:spPr>
        <p:txBody>
          <a:bodyPr spcFirstLastPara="1" wrap="square" lIns="83800" tIns="41900" rIns="83800" bIns="41900" anchor="t" anchorCtr="0">
            <a:noAutofit/>
          </a:bodyPr>
          <a:lstStyle>
            <a:lvl1pPr marL="457200" marR="0" lvl="0" indent="-419100" algn="l" rtl="0">
              <a:spcBef>
                <a:spcPts val="60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1pPr>
            <a:lvl2pPr marL="914400" marR="0" lvl="1" indent="-393700" algn="l" rtl="0">
              <a:spcBef>
                <a:spcPts val="5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68300" algn="l" rtl="0">
              <a:spcBef>
                <a:spcPts val="4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3pPr>
            <a:lvl4pPr marL="1828800" marR="0" lvl="3"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83800" tIns="41900" rIns="83800" bIns="41900" anchor="ctr" anchorCtr="0">
            <a:noAutofit/>
          </a:bodyPr>
          <a:lstStyle>
            <a:lvl1pPr marR="0" lvl="0" algn="l" rtl="0">
              <a:spcBef>
                <a:spcPts val="0"/>
              </a:spcBef>
              <a:spcAft>
                <a:spcPts val="0"/>
              </a:spcAft>
              <a:buSzPts val="900"/>
              <a:buNone/>
              <a:defRPr sz="1100" b="0" i="0" u="none" strike="noStrike" cap="none">
                <a:solidFill>
                  <a:srgbClr val="888888"/>
                </a:solidFill>
                <a:latin typeface="Arial"/>
                <a:ea typeface="Arial"/>
                <a:cs typeface="Arial"/>
                <a:sym typeface="Arial"/>
              </a:defRPr>
            </a:lvl1pPr>
            <a:lvl2pPr marR="0" lvl="1" algn="l" rtl="0">
              <a:spcBef>
                <a:spcPts val="0"/>
              </a:spcBef>
              <a:spcAft>
                <a:spcPts val="0"/>
              </a:spcAft>
              <a:buSzPts val="900"/>
              <a:buNone/>
              <a:defRPr sz="1700" b="0" i="0" u="none" strike="noStrike" cap="none">
                <a:solidFill>
                  <a:schemeClr val="dk1"/>
                </a:solidFill>
                <a:latin typeface="Arial"/>
                <a:ea typeface="Arial"/>
                <a:cs typeface="Arial"/>
                <a:sym typeface="Arial"/>
              </a:defRPr>
            </a:lvl2pPr>
            <a:lvl3pPr marR="0" lvl="2" algn="l" rtl="0">
              <a:spcBef>
                <a:spcPts val="0"/>
              </a:spcBef>
              <a:spcAft>
                <a:spcPts val="0"/>
              </a:spcAft>
              <a:buSzPts val="900"/>
              <a:buNone/>
              <a:defRPr sz="1700" b="0" i="0" u="none" strike="noStrike" cap="none">
                <a:solidFill>
                  <a:schemeClr val="dk1"/>
                </a:solidFill>
                <a:latin typeface="Arial"/>
                <a:ea typeface="Arial"/>
                <a:cs typeface="Arial"/>
                <a:sym typeface="Arial"/>
              </a:defRPr>
            </a:lvl3pPr>
            <a:lvl4pPr marR="0" lvl="3" algn="l" rtl="0">
              <a:spcBef>
                <a:spcPts val="0"/>
              </a:spcBef>
              <a:spcAft>
                <a:spcPts val="0"/>
              </a:spcAft>
              <a:buSzPts val="900"/>
              <a:buNone/>
              <a:defRPr sz="1700" b="0" i="0" u="none" strike="noStrike" cap="none">
                <a:solidFill>
                  <a:schemeClr val="dk1"/>
                </a:solidFill>
                <a:latin typeface="Arial"/>
                <a:ea typeface="Arial"/>
                <a:cs typeface="Arial"/>
                <a:sym typeface="Arial"/>
              </a:defRPr>
            </a:lvl4pPr>
            <a:lvl5pPr marR="0" lvl="4" algn="l" rtl="0">
              <a:spcBef>
                <a:spcPts val="0"/>
              </a:spcBef>
              <a:spcAft>
                <a:spcPts val="0"/>
              </a:spcAft>
              <a:buSzPts val="900"/>
              <a:buNone/>
              <a:defRPr sz="1700" b="0" i="0" u="none" strike="noStrike" cap="none">
                <a:solidFill>
                  <a:schemeClr val="dk1"/>
                </a:solidFill>
                <a:latin typeface="Arial"/>
                <a:ea typeface="Arial"/>
                <a:cs typeface="Arial"/>
                <a:sym typeface="Arial"/>
              </a:defRPr>
            </a:lvl5pPr>
            <a:lvl6pPr marR="0" lvl="5" algn="l" rtl="0">
              <a:spcBef>
                <a:spcPts val="0"/>
              </a:spcBef>
              <a:spcAft>
                <a:spcPts val="0"/>
              </a:spcAft>
              <a:buSzPts val="900"/>
              <a:buNone/>
              <a:defRPr sz="1700" b="0" i="0" u="none" strike="noStrike" cap="none">
                <a:solidFill>
                  <a:schemeClr val="dk1"/>
                </a:solidFill>
                <a:latin typeface="Arial"/>
                <a:ea typeface="Arial"/>
                <a:cs typeface="Arial"/>
                <a:sym typeface="Arial"/>
              </a:defRPr>
            </a:lvl6pPr>
            <a:lvl7pPr marR="0" lvl="6" algn="l" rtl="0">
              <a:spcBef>
                <a:spcPts val="0"/>
              </a:spcBef>
              <a:spcAft>
                <a:spcPts val="0"/>
              </a:spcAft>
              <a:buSzPts val="900"/>
              <a:buNone/>
              <a:defRPr sz="1700" b="0" i="0" u="none" strike="noStrike" cap="none">
                <a:solidFill>
                  <a:schemeClr val="dk1"/>
                </a:solidFill>
                <a:latin typeface="Arial"/>
                <a:ea typeface="Arial"/>
                <a:cs typeface="Arial"/>
                <a:sym typeface="Arial"/>
              </a:defRPr>
            </a:lvl7pPr>
            <a:lvl8pPr marR="0" lvl="7" algn="l" rtl="0">
              <a:spcBef>
                <a:spcPts val="0"/>
              </a:spcBef>
              <a:spcAft>
                <a:spcPts val="0"/>
              </a:spcAft>
              <a:buSzPts val="900"/>
              <a:buNone/>
              <a:defRPr sz="1700" b="0" i="0" u="none" strike="noStrike" cap="none">
                <a:solidFill>
                  <a:schemeClr val="dk1"/>
                </a:solidFill>
                <a:latin typeface="Arial"/>
                <a:ea typeface="Arial"/>
                <a:cs typeface="Arial"/>
                <a:sym typeface="Arial"/>
              </a:defRPr>
            </a:lvl8pPr>
            <a:lvl9pPr marR="0" lvl="8" algn="l" rtl="0">
              <a:spcBef>
                <a:spcPts val="0"/>
              </a:spcBef>
              <a:spcAft>
                <a:spcPts val="0"/>
              </a:spcAft>
              <a:buSzPts val="900"/>
              <a:buNone/>
              <a:defRPr sz="17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83800" tIns="41900" rIns="83800" bIns="41900" anchor="ctr" anchorCtr="0">
            <a:noAutofit/>
          </a:bodyPr>
          <a:lstStyle>
            <a:lvl1pPr marR="0" lvl="0" algn="ctr" rtl="0">
              <a:spcBef>
                <a:spcPts val="0"/>
              </a:spcBef>
              <a:spcAft>
                <a:spcPts val="0"/>
              </a:spcAft>
              <a:buSzPts val="900"/>
              <a:buNone/>
              <a:defRPr sz="1100" b="0" i="0" u="none" strike="noStrike" cap="none">
                <a:solidFill>
                  <a:srgbClr val="888888"/>
                </a:solidFill>
                <a:latin typeface="Arial"/>
                <a:ea typeface="Arial"/>
                <a:cs typeface="Arial"/>
                <a:sym typeface="Arial"/>
              </a:defRPr>
            </a:lvl1pPr>
            <a:lvl2pPr marR="0" lvl="1" algn="l" rtl="0">
              <a:spcBef>
                <a:spcPts val="0"/>
              </a:spcBef>
              <a:spcAft>
                <a:spcPts val="0"/>
              </a:spcAft>
              <a:buSzPts val="900"/>
              <a:buNone/>
              <a:defRPr sz="1700" b="0" i="0" u="none" strike="noStrike" cap="none">
                <a:solidFill>
                  <a:schemeClr val="dk1"/>
                </a:solidFill>
                <a:latin typeface="Arial"/>
                <a:ea typeface="Arial"/>
                <a:cs typeface="Arial"/>
                <a:sym typeface="Arial"/>
              </a:defRPr>
            </a:lvl2pPr>
            <a:lvl3pPr marR="0" lvl="2" algn="l" rtl="0">
              <a:spcBef>
                <a:spcPts val="0"/>
              </a:spcBef>
              <a:spcAft>
                <a:spcPts val="0"/>
              </a:spcAft>
              <a:buSzPts val="900"/>
              <a:buNone/>
              <a:defRPr sz="1700" b="0" i="0" u="none" strike="noStrike" cap="none">
                <a:solidFill>
                  <a:schemeClr val="dk1"/>
                </a:solidFill>
                <a:latin typeface="Arial"/>
                <a:ea typeface="Arial"/>
                <a:cs typeface="Arial"/>
                <a:sym typeface="Arial"/>
              </a:defRPr>
            </a:lvl3pPr>
            <a:lvl4pPr marR="0" lvl="3" algn="l" rtl="0">
              <a:spcBef>
                <a:spcPts val="0"/>
              </a:spcBef>
              <a:spcAft>
                <a:spcPts val="0"/>
              </a:spcAft>
              <a:buSzPts val="900"/>
              <a:buNone/>
              <a:defRPr sz="1700" b="0" i="0" u="none" strike="noStrike" cap="none">
                <a:solidFill>
                  <a:schemeClr val="dk1"/>
                </a:solidFill>
                <a:latin typeface="Arial"/>
                <a:ea typeface="Arial"/>
                <a:cs typeface="Arial"/>
                <a:sym typeface="Arial"/>
              </a:defRPr>
            </a:lvl4pPr>
            <a:lvl5pPr marR="0" lvl="4" algn="l" rtl="0">
              <a:spcBef>
                <a:spcPts val="0"/>
              </a:spcBef>
              <a:spcAft>
                <a:spcPts val="0"/>
              </a:spcAft>
              <a:buSzPts val="900"/>
              <a:buNone/>
              <a:defRPr sz="1700" b="0" i="0" u="none" strike="noStrike" cap="none">
                <a:solidFill>
                  <a:schemeClr val="dk1"/>
                </a:solidFill>
                <a:latin typeface="Arial"/>
                <a:ea typeface="Arial"/>
                <a:cs typeface="Arial"/>
                <a:sym typeface="Arial"/>
              </a:defRPr>
            </a:lvl5pPr>
            <a:lvl6pPr marR="0" lvl="5" algn="l" rtl="0">
              <a:spcBef>
                <a:spcPts val="0"/>
              </a:spcBef>
              <a:spcAft>
                <a:spcPts val="0"/>
              </a:spcAft>
              <a:buSzPts val="900"/>
              <a:buNone/>
              <a:defRPr sz="1700" b="0" i="0" u="none" strike="noStrike" cap="none">
                <a:solidFill>
                  <a:schemeClr val="dk1"/>
                </a:solidFill>
                <a:latin typeface="Arial"/>
                <a:ea typeface="Arial"/>
                <a:cs typeface="Arial"/>
                <a:sym typeface="Arial"/>
              </a:defRPr>
            </a:lvl6pPr>
            <a:lvl7pPr marR="0" lvl="6" algn="l" rtl="0">
              <a:spcBef>
                <a:spcPts val="0"/>
              </a:spcBef>
              <a:spcAft>
                <a:spcPts val="0"/>
              </a:spcAft>
              <a:buSzPts val="900"/>
              <a:buNone/>
              <a:defRPr sz="1700" b="0" i="0" u="none" strike="noStrike" cap="none">
                <a:solidFill>
                  <a:schemeClr val="dk1"/>
                </a:solidFill>
                <a:latin typeface="Arial"/>
                <a:ea typeface="Arial"/>
                <a:cs typeface="Arial"/>
                <a:sym typeface="Arial"/>
              </a:defRPr>
            </a:lvl7pPr>
            <a:lvl8pPr marR="0" lvl="7" algn="l" rtl="0">
              <a:spcBef>
                <a:spcPts val="0"/>
              </a:spcBef>
              <a:spcAft>
                <a:spcPts val="0"/>
              </a:spcAft>
              <a:buSzPts val="900"/>
              <a:buNone/>
              <a:defRPr sz="1700" b="0" i="0" u="none" strike="noStrike" cap="none">
                <a:solidFill>
                  <a:schemeClr val="dk1"/>
                </a:solidFill>
                <a:latin typeface="Arial"/>
                <a:ea typeface="Arial"/>
                <a:cs typeface="Arial"/>
                <a:sym typeface="Arial"/>
              </a:defRPr>
            </a:lvl8pPr>
            <a:lvl9pPr marR="0" lvl="8" algn="l" rtl="0">
              <a:spcBef>
                <a:spcPts val="0"/>
              </a:spcBef>
              <a:spcAft>
                <a:spcPts val="0"/>
              </a:spcAft>
              <a:buSzPts val="900"/>
              <a:buNone/>
              <a:defRPr sz="17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83800" tIns="41900" rIns="83800" bIns="41900" anchor="ctr" anchorCtr="0">
            <a:noAutofit/>
          </a:bodyPr>
          <a:lstStyle>
            <a:lvl1pPr marL="0" marR="0" lvl="0" indent="0" algn="r" rtl="0">
              <a:spcBef>
                <a:spcPts val="0"/>
              </a:spcBef>
              <a:buNone/>
              <a:defRPr sz="1100" b="0" i="0" u="none" strike="noStrike" cap="none">
                <a:solidFill>
                  <a:srgbClr val="888888"/>
                </a:solidFill>
                <a:latin typeface="Arial"/>
                <a:ea typeface="Arial"/>
                <a:cs typeface="Arial"/>
                <a:sym typeface="Arial"/>
              </a:defRPr>
            </a:lvl1pPr>
            <a:lvl2pPr marL="0" marR="0" lvl="1" indent="0" algn="r" rtl="0">
              <a:spcBef>
                <a:spcPts val="0"/>
              </a:spcBef>
              <a:buNone/>
              <a:defRPr sz="1100" b="0" i="0" u="none" strike="noStrike" cap="none">
                <a:solidFill>
                  <a:srgbClr val="888888"/>
                </a:solidFill>
                <a:latin typeface="Arial"/>
                <a:ea typeface="Arial"/>
                <a:cs typeface="Arial"/>
                <a:sym typeface="Arial"/>
              </a:defRPr>
            </a:lvl2pPr>
            <a:lvl3pPr marL="0" marR="0" lvl="2" indent="0" algn="r" rtl="0">
              <a:spcBef>
                <a:spcPts val="0"/>
              </a:spcBef>
              <a:buNone/>
              <a:defRPr sz="1100" b="0" i="0" u="none" strike="noStrike" cap="none">
                <a:solidFill>
                  <a:srgbClr val="888888"/>
                </a:solidFill>
                <a:latin typeface="Arial"/>
                <a:ea typeface="Arial"/>
                <a:cs typeface="Arial"/>
                <a:sym typeface="Arial"/>
              </a:defRPr>
            </a:lvl3pPr>
            <a:lvl4pPr marL="0" marR="0" lvl="3" indent="0" algn="r" rtl="0">
              <a:spcBef>
                <a:spcPts val="0"/>
              </a:spcBef>
              <a:buNone/>
              <a:defRPr sz="1100" b="0" i="0" u="none" strike="noStrike" cap="none">
                <a:solidFill>
                  <a:srgbClr val="888888"/>
                </a:solidFill>
                <a:latin typeface="Arial"/>
                <a:ea typeface="Arial"/>
                <a:cs typeface="Arial"/>
                <a:sym typeface="Arial"/>
              </a:defRPr>
            </a:lvl4pPr>
            <a:lvl5pPr marL="0" marR="0" lvl="4" indent="0" algn="r" rtl="0">
              <a:spcBef>
                <a:spcPts val="0"/>
              </a:spcBef>
              <a:buNone/>
              <a:defRPr sz="1100" b="0" i="0" u="none" strike="noStrike" cap="none">
                <a:solidFill>
                  <a:srgbClr val="888888"/>
                </a:solidFill>
                <a:latin typeface="Arial"/>
                <a:ea typeface="Arial"/>
                <a:cs typeface="Arial"/>
                <a:sym typeface="Arial"/>
              </a:defRPr>
            </a:lvl5pPr>
            <a:lvl6pPr marL="0" marR="0" lvl="5" indent="0" algn="r" rtl="0">
              <a:spcBef>
                <a:spcPts val="0"/>
              </a:spcBef>
              <a:buNone/>
              <a:defRPr sz="1100" b="0" i="0" u="none" strike="noStrike" cap="none">
                <a:solidFill>
                  <a:srgbClr val="888888"/>
                </a:solidFill>
                <a:latin typeface="Arial"/>
                <a:ea typeface="Arial"/>
                <a:cs typeface="Arial"/>
                <a:sym typeface="Arial"/>
              </a:defRPr>
            </a:lvl6pPr>
            <a:lvl7pPr marL="0" marR="0" lvl="6" indent="0" algn="r" rtl="0">
              <a:spcBef>
                <a:spcPts val="0"/>
              </a:spcBef>
              <a:buNone/>
              <a:defRPr sz="1100" b="0" i="0" u="none" strike="noStrike" cap="none">
                <a:solidFill>
                  <a:srgbClr val="888888"/>
                </a:solidFill>
                <a:latin typeface="Arial"/>
                <a:ea typeface="Arial"/>
                <a:cs typeface="Arial"/>
                <a:sym typeface="Arial"/>
              </a:defRPr>
            </a:lvl7pPr>
            <a:lvl8pPr marL="0" marR="0" lvl="7" indent="0" algn="r" rtl="0">
              <a:spcBef>
                <a:spcPts val="0"/>
              </a:spcBef>
              <a:buNone/>
              <a:defRPr sz="1100" b="0" i="0" u="none" strike="noStrike" cap="none">
                <a:solidFill>
                  <a:srgbClr val="888888"/>
                </a:solidFill>
                <a:latin typeface="Arial"/>
                <a:ea typeface="Arial"/>
                <a:cs typeface="Arial"/>
                <a:sym typeface="Arial"/>
              </a:defRPr>
            </a:lvl8pPr>
            <a:lvl9pPr marL="0" marR="0" lvl="8" indent="0" algn="r" rtl="0">
              <a:spcBef>
                <a:spcPts val="0"/>
              </a:spcBef>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hyperlink" Target="http://csus.edu/a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iYMlJ5BCwd0"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26"/>
          <p:cNvSpPr/>
          <p:nvPr/>
        </p:nvSpPr>
        <p:spPr>
          <a:xfrm>
            <a:off x="-11025" y="-9900"/>
            <a:ext cx="9144000" cy="17190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4" name="Google Shape;1044;p26"/>
          <p:cNvSpPr txBox="1">
            <a:spLocks noGrp="1"/>
          </p:cNvSpPr>
          <p:nvPr>
            <p:ph type="title"/>
          </p:nvPr>
        </p:nvSpPr>
        <p:spPr>
          <a:xfrm>
            <a:off x="457200" y="510775"/>
            <a:ext cx="82296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400">
                <a:latin typeface="Arial"/>
                <a:ea typeface="Arial"/>
                <a:cs typeface="Arial"/>
                <a:sym typeface="Arial"/>
              </a:rPr>
              <a:t>On your index cards answer these questions and pass to the front. </a:t>
            </a:r>
            <a:br>
              <a:rPr lang="en" sz="3400">
                <a:latin typeface="Arial"/>
                <a:ea typeface="Arial"/>
                <a:cs typeface="Arial"/>
                <a:sym typeface="Arial"/>
              </a:rPr>
            </a:br>
            <a:r>
              <a:rPr lang="en" sz="2400">
                <a:latin typeface="Arial"/>
                <a:ea typeface="Arial"/>
                <a:cs typeface="Arial"/>
                <a:sym typeface="Arial"/>
              </a:rPr>
              <a:t> </a:t>
            </a:r>
            <a:r>
              <a:rPr lang="en" sz="1800">
                <a:latin typeface="Arial"/>
                <a:ea typeface="Arial"/>
                <a:cs typeface="Arial"/>
                <a:sym typeface="Arial"/>
              </a:rPr>
              <a:t>(early bird activity)</a:t>
            </a:r>
            <a:endParaRPr sz="1800">
              <a:latin typeface="Arial"/>
              <a:ea typeface="Arial"/>
              <a:cs typeface="Arial"/>
              <a:sym typeface="Arial"/>
            </a:endParaRPr>
          </a:p>
        </p:txBody>
      </p:sp>
      <p:sp>
        <p:nvSpPr>
          <p:cNvPr id="1045" name="Google Shape;1045;p26"/>
          <p:cNvSpPr txBox="1">
            <a:spLocks noGrp="1"/>
          </p:cNvSpPr>
          <p:nvPr>
            <p:ph type="body" idx="1"/>
          </p:nvPr>
        </p:nvSpPr>
        <p:spPr>
          <a:xfrm>
            <a:off x="932600" y="2068325"/>
            <a:ext cx="7754100" cy="2797800"/>
          </a:xfrm>
          <a:prstGeom prst="rect">
            <a:avLst/>
          </a:prstGeom>
        </p:spPr>
        <p:txBody>
          <a:bodyPr spcFirstLastPara="1" wrap="square" lIns="83800" tIns="41900" rIns="83800" bIns="41900" anchor="t" anchorCtr="0">
            <a:noAutofit/>
          </a:bodyPr>
          <a:lstStyle/>
          <a:p>
            <a:pPr marL="457200" lvl="0" indent="-381000" algn="l" rtl="0">
              <a:lnSpc>
                <a:spcPct val="90000"/>
              </a:lnSpc>
              <a:spcBef>
                <a:spcPts val="200"/>
              </a:spcBef>
              <a:spcAft>
                <a:spcPts val="0"/>
              </a:spcAft>
              <a:buSzPts val="2400"/>
              <a:buAutoNum type="arabicPeriod"/>
            </a:pPr>
            <a:r>
              <a:rPr lang="en" sz="2400"/>
              <a:t>What way/s do you imagine generative AI (like ChatGPT) might change society in the next 5 years?</a:t>
            </a:r>
            <a:endParaRPr sz="2400"/>
          </a:p>
          <a:p>
            <a:pPr marL="0" lvl="0" indent="0" algn="l" rtl="0">
              <a:lnSpc>
                <a:spcPct val="90000"/>
              </a:lnSpc>
              <a:spcBef>
                <a:spcPts val="200"/>
              </a:spcBef>
              <a:spcAft>
                <a:spcPts val="0"/>
              </a:spcAft>
              <a:buNone/>
            </a:pPr>
            <a:endParaRPr sz="2400"/>
          </a:p>
          <a:p>
            <a:pPr marL="457200" lvl="0" indent="-381000" algn="l" rtl="0">
              <a:lnSpc>
                <a:spcPct val="90000"/>
              </a:lnSpc>
              <a:spcBef>
                <a:spcPts val="200"/>
              </a:spcBef>
              <a:spcAft>
                <a:spcPts val="0"/>
              </a:spcAft>
              <a:buSzPts val="2400"/>
              <a:buAutoNum type="arabicPeriod"/>
            </a:pPr>
            <a:r>
              <a:rPr lang="en" sz="2400"/>
              <a:t>What values or abilities will be necessary to prevent harm/promote responsible decision-making related to these changes?</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35"/>
          <p:cNvSpPr/>
          <p:nvPr/>
        </p:nvSpPr>
        <p:spPr>
          <a:xfrm>
            <a:off x="0" y="4739900"/>
            <a:ext cx="9144000" cy="4446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2" name="Google Shape;1112;p35"/>
          <p:cNvSpPr/>
          <p:nvPr/>
        </p:nvSpPr>
        <p:spPr>
          <a:xfrm>
            <a:off x="-11025" y="-9900"/>
            <a:ext cx="9144000" cy="4446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13" name="Google Shape;1113;p35"/>
          <p:cNvPicPr preferRelativeResize="0"/>
          <p:nvPr/>
        </p:nvPicPr>
        <p:blipFill rotWithShape="1">
          <a:blip r:embed="rId3">
            <a:alphaModFix/>
          </a:blip>
          <a:srcRect b="2143"/>
          <a:stretch/>
        </p:blipFill>
        <p:spPr>
          <a:xfrm>
            <a:off x="-25675" y="1646700"/>
            <a:ext cx="9489698" cy="2952810"/>
          </a:xfrm>
          <a:prstGeom prst="rect">
            <a:avLst/>
          </a:prstGeom>
          <a:noFill/>
          <a:ln>
            <a:noFill/>
          </a:ln>
        </p:spPr>
      </p:pic>
      <p:sp>
        <p:nvSpPr>
          <p:cNvPr id="1114" name="Google Shape;1114;p35"/>
          <p:cNvSpPr txBox="1"/>
          <p:nvPr/>
        </p:nvSpPr>
        <p:spPr>
          <a:xfrm>
            <a:off x="-25675" y="2036475"/>
            <a:ext cx="1605300" cy="5145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1600" i="1">
                <a:solidFill>
                  <a:schemeClr val="dk1"/>
                </a:solidFill>
              </a:rPr>
              <a:t>Let’s try it and see what happens!</a:t>
            </a:r>
            <a:endParaRPr sz="1600" i="1">
              <a:solidFill>
                <a:schemeClr val="dk1"/>
              </a:solidFill>
            </a:endParaRPr>
          </a:p>
        </p:txBody>
      </p:sp>
      <p:sp>
        <p:nvSpPr>
          <p:cNvPr id="1115" name="Google Shape;1115;p35"/>
          <p:cNvSpPr txBox="1"/>
          <p:nvPr/>
        </p:nvSpPr>
        <p:spPr>
          <a:xfrm>
            <a:off x="1555877" y="1680625"/>
            <a:ext cx="1222200" cy="5145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1600" i="1">
                <a:solidFill>
                  <a:schemeClr val="dk1"/>
                </a:solidFill>
              </a:rPr>
              <a:t>How can I use this  in my work?</a:t>
            </a:r>
            <a:endParaRPr sz="1600" i="1">
              <a:solidFill>
                <a:schemeClr val="dk1"/>
              </a:solidFill>
            </a:endParaRPr>
          </a:p>
        </p:txBody>
      </p:sp>
      <p:sp>
        <p:nvSpPr>
          <p:cNvPr id="1116" name="Google Shape;1116;p35"/>
          <p:cNvSpPr txBox="1"/>
          <p:nvPr/>
        </p:nvSpPr>
        <p:spPr>
          <a:xfrm>
            <a:off x="3116275" y="632775"/>
            <a:ext cx="1560900" cy="5145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1600" i="1">
                <a:solidFill>
                  <a:schemeClr val="dk1"/>
                </a:solidFill>
              </a:rPr>
              <a:t>Let me figure out what others are doing.</a:t>
            </a:r>
            <a:endParaRPr sz="1600" i="1">
              <a:solidFill>
                <a:schemeClr val="dk1"/>
              </a:solidFill>
            </a:endParaRPr>
          </a:p>
        </p:txBody>
      </p:sp>
      <p:sp>
        <p:nvSpPr>
          <p:cNvPr id="1117" name="Google Shape;1117;p35"/>
          <p:cNvSpPr txBox="1"/>
          <p:nvPr/>
        </p:nvSpPr>
        <p:spPr>
          <a:xfrm>
            <a:off x="5266575" y="667625"/>
            <a:ext cx="1474500" cy="5145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1600" i="1">
                <a:solidFill>
                  <a:schemeClr val="dk1"/>
                </a:solidFill>
              </a:rPr>
              <a:t>I’ll do it if you’re going to make me.</a:t>
            </a:r>
            <a:endParaRPr sz="1600" i="1">
              <a:solidFill>
                <a:schemeClr val="dk1"/>
              </a:solidFill>
            </a:endParaRPr>
          </a:p>
        </p:txBody>
      </p:sp>
      <p:sp>
        <p:nvSpPr>
          <p:cNvPr id="1118" name="Google Shape;1118;p35"/>
          <p:cNvSpPr txBox="1"/>
          <p:nvPr/>
        </p:nvSpPr>
        <p:spPr>
          <a:xfrm>
            <a:off x="7012700" y="1521975"/>
            <a:ext cx="1560900" cy="514500"/>
          </a:xfrm>
          <a:prstGeom prst="rect">
            <a:avLst/>
          </a:prstGeom>
          <a:noFill/>
          <a:ln>
            <a:noFill/>
          </a:ln>
        </p:spPr>
        <p:txBody>
          <a:bodyPr spcFirstLastPara="1" wrap="square" lIns="91425" tIns="91425" rIns="91425" bIns="91425" anchor="t" anchorCtr="0">
            <a:noAutofit/>
          </a:bodyPr>
          <a:lstStyle/>
          <a:p>
            <a:pPr marL="0" lvl="0" indent="0" algn="ctr" rtl="0">
              <a:lnSpc>
                <a:spcPct val="75000"/>
              </a:lnSpc>
              <a:spcBef>
                <a:spcPts val="0"/>
              </a:spcBef>
              <a:spcAft>
                <a:spcPts val="0"/>
              </a:spcAft>
              <a:buNone/>
            </a:pPr>
            <a:r>
              <a:rPr lang="en" sz="1600" i="1">
                <a:solidFill>
                  <a:schemeClr val="dk1"/>
                </a:solidFill>
              </a:rPr>
              <a:t>Maybe I can retire before they force me into it.</a:t>
            </a:r>
            <a:endParaRPr sz="1600" i="1">
              <a:solidFill>
                <a:schemeClr val="dk1"/>
              </a:solidFill>
            </a:endParaRPr>
          </a:p>
        </p:txBody>
      </p:sp>
      <p:sp>
        <p:nvSpPr>
          <p:cNvPr id="1119" name="Google Shape;1119;p35"/>
          <p:cNvSpPr txBox="1"/>
          <p:nvPr/>
        </p:nvSpPr>
        <p:spPr>
          <a:xfrm>
            <a:off x="121075" y="-40425"/>
            <a:ext cx="8213700" cy="4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Technology Adoption Curve </a:t>
            </a:r>
            <a:r>
              <a:rPr lang="en" sz="1200">
                <a:solidFill>
                  <a:schemeClr val="dk1"/>
                </a:solidFill>
              </a:rPr>
              <a:t>Everett Rogers’ Diffusion of Innovations, 1962</a:t>
            </a:r>
            <a:endParaRPr sz="1200">
              <a:solidFill>
                <a:schemeClr val="dk1"/>
              </a:solidFill>
            </a:endParaRPr>
          </a:p>
        </p:txBody>
      </p:sp>
      <p:sp>
        <p:nvSpPr>
          <p:cNvPr id="1120" name="Google Shape;1120;p35"/>
          <p:cNvSpPr txBox="1"/>
          <p:nvPr/>
        </p:nvSpPr>
        <p:spPr>
          <a:xfrm>
            <a:off x="111000" y="4650350"/>
            <a:ext cx="89316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dk1"/>
                </a:solidFill>
              </a:rPr>
              <a:t>Technology Acceptance Model (</a:t>
            </a:r>
            <a:r>
              <a:rPr lang="en" sz="1900">
                <a:solidFill>
                  <a:schemeClr val="dk1"/>
                </a:solidFill>
              </a:rPr>
              <a:t>Is it easy? Is it useful?) </a:t>
            </a:r>
            <a:r>
              <a:rPr lang="en" sz="1800">
                <a:solidFill>
                  <a:schemeClr val="dk1"/>
                </a:solidFill>
              </a:rPr>
              <a:t> </a:t>
            </a:r>
            <a:r>
              <a:rPr lang="en" sz="1200">
                <a:solidFill>
                  <a:schemeClr val="dk1"/>
                </a:solidFill>
              </a:rPr>
              <a:t>Bagozzi, Davis and Warshaw, 1992</a:t>
            </a:r>
            <a:r>
              <a:rPr lang="en" sz="2600">
                <a:solidFill>
                  <a:schemeClr val="dk1"/>
                </a:solidFill>
              </a:rPr>
              <a:t>  </a:t>
            </a:r>
            <a:endParaRPr sz="2600">
              <a:solidFill>
                <a:schemeClr val="dk1"/>
              </a:solidFill>
            </a:endParaRPr>
          </a:p>
        </p:txBody>
      </p:sp>
      <p:cxnSp>
        <p:nvCxnSpPr>
          <p:cNvPr id="1121" name="Google Shape;1121;p35"/>
          <p:cNvCxnSpPr>
            <a:endCxn id="1122" idx="1"/>
          </p:cNvCxnSpPr>
          <p:nvPr/>
        </p:nvCxnSpPr>
        <p:spPr>
          <a:xfrm>
            <a:off x="443111" y="2752907"/>
            <a:ext cx="12000" cy="31170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35"/>
          <p:cNvCxnSpPr>
            <a:stCxn id="1124" idx="0"/>
          </p:cNvCxnSpPr>
          <p:nvPr/>
        </p:nvCxnSpPr>
        <p:spPr>
          <a:xfrm>
            <a:off x="2211550" y="2311738"/>
            <a:ext cx="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35"/>
          <p:cNvCxnSpPr>
            <a:stCxn id="1124" idx="0"/>
          </p:cNvCxnSpPr>
          <p:nvPr/>
        </p:nvCxnSpPr>
        <p:spPr>
          <a:xfrm>
            <a:off x="2211550" y="2311738"/>
            <a:ext cx="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35"/>
          <p:cNvCxnSpPr/>
          <p:nvPr/>
        </p:nvCxnSpPr>
        <p:spPr>
          <a:xfrm flipH="1">
            <a:off x="3580425" y="1474500"/>
            <a:ext cx="50400" cy="18300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35"/>
          <p:cNvCxnSpPr/>
          <p:nvPr/>
        </p:nvCxnSpPr>
        <p:spPr>
          <a:xfrm flipH="1">
            <a:off x="7332325" y="2326775"/>
            <a:ext cx="136500" cy="23700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35"/>
          <p:cNvCxnSpPr/>
          <p:nvPr/>
        </p:nvCxnSpPr>
        <p:spPr>
          <a:xfrm flipH="1">
            <a:off x="5613500" y="1354100"/>
            <a:ext cx="111600" cy="216600"/>
          </a:xfrm>
          <a:prstGeom prst="straightConnector1">
            <a:avLst/>
          </a:prstGeom>
          <a:noFill/>
          <a:ln w="9525" cap="flat" cmpd="sng">
            <a:solidFill>
              <a:schemeClr val="dk2"/>
            </a:solidFill>
            <a:prstDash val="solid"/>
            <a:round/>
            <a:headEnd type="none" w="med" len="med"/>
            <a:tailEnd type="none" w="med" len="med"/>
          </a:ln>
        </p:spPr>
      </p:cxnSp>
      <p:cxnSp>
        <p:nvCxnSpPr>
          <p:cNvPr id="1129" name="Google Shape;1129;p35"/>
          <p:cNvCxnSpPr>
            <a:endCxn id="1130" idx="7"/>
          </p:cNvCxnSpPr>
          <p:nvPr/>
        </p:nvCxnSpPr>
        <p:spPr>
          <a:xfrm>
            <a:off x="2612714" y="2351303"/>
            <a:ext cx="180000" cy="355500"/>
          </a:xfrm>
          <a:prstGeom prst="straightConnector1">
            <a:avLst/>
          </a:prstGeom>
          <a:noFill/>
          <a:ln w="9525" cap="flat" cmpd="sng">
            <a:solidFill>
              <a:schemeClr val="dk2"/>
            </a:solidFill>
            <a:prstDash val="solid"/>
            <a:round/>
            <a:headEnd type="none" w="med" len="med"/>
            <a:tailEnd type="none" w="med" len="med"/>
          </a:ln>
        </p:spPr>
      </p:cxnSp>
      <p:pic>
        <p:nvPicPr>
          <p:cNvPr id="1122" name="Google Shape;1122;p35"/>
          <p:cNvPicPr preferRelativeResize="0"/>
          <p:nvPr/>
        </p:nvPicPr>
        <p:blipFill>
          <a:blip r:embed="rId4">
            <a:alphaModFix/>
          </a:blip>
          <a:stretch>
            <a:fillRect/>
          </a:stretch>
        </p:blipFill>
        <p:spPr>
          <a:xfrm>
            <a:off x="290227" y="2898580"/>
            <a:ext cx="1125900" cy="1133700"/>
          </a:xfrm>
          <a:prstGeom prst="ellipse">
            <a:avLst/>
          </a:prstGeom>
          <a:noFill/>
          <a:ln w="28575" cap="flat" cmpd="sng">
            <a:solidFill>
              <a:schemeClr val="dk2"/>
            </a:solidFill>
            <a:prstDash val="solid"/>
            <a:round/>
            <a:headEnd type="none" w="sm" len="sm"/>
            <a:tailEnd type="none" w="sm" len="sm"/>
          </a:ln>
        </p:spPr>
      </p:pic>
      <p:pic>
        <p:nvPicPr>
          <p:cNvPr id="1130" name="Google Shape;1130;p35"/>
          <p:cNvPicPr preferRelativeResize="0"/>
          <p:nvPr/>
        </p:nvPicPr>
        <p:blipFill>
          <a:blip r:embed="rId5">
            <a:alphaModFix/>
          </a:blip>
          <a:stretch>
            <a:fillRect/>
          </a:stretch>
        </p:blipFill>
        <p:spPr>
          <a:xfrm>
            <a:off x="1831699" y="2534362"/>
            <a:ext cx="1125900" cy="1177500"/>
          </a:xfrm>
          <a:prstGeom prst="ellipse">
            <a:avLst/>
          </a:prstGeom>
          <a:noFill/>
          <a:ln w="28575" cap="flat" cmpd="sng">
            <a:solidFill>
              <a:schemeClr val="dk2"/>
            </a:solidFill>
            <a:prstDash val="solid"/>
            <a:round/>
            <a:headEnd type="none" w="sm" len="sm"/>
            <a:tailEnd type="none" w="sm" len="sm"/>
          </a:ln>
        </p:spPr>
      </p:pic>
      <p:pic>
        <p:nvPicPr>
          <p:cNvPr id="1131" name="Google Shape;1131;p35"/>
          <p:cNvPicPr preferRelativeResize="0"/>
          <p:nvPr/>
        </p:nvPicPr>
        <p:blipFill>
          <a:blip r:embed="rId6">
            <a:alphaModFix/>
          </a:blip>
          <a:stretch>
            <a:fillRect/>
          </a:stretch>
        </p:blipFill>
        <p:spPr>
          <a:xfrm>
            <a:off x="3373152" y="1569074"/>
            <a:ext cx="1060200" cy="1133700"/>
          </a:xfrm>
          <a:prstGeom prst="ellipse">
            <a:avLst/>
          </a:prstGeom>
          <a:noFill/>
          <a:ln w="28575" cap="flat" cmpd="sng">
            <a:solidFill>
              <a:schemeClr val="dk2"/>
            </a:solidFill>
            <a:prstDash val="solid"/>
            <a:round/>
            <a:headEnd type="none" w="sm" len="sm"/>
            <a:tailEnd type="none" w="sm" len="sm"/>
          </a:ln>
        </p:spPr>
      </p:pic>
      <p:sp>
        <p:nvSpPr>
          <p:cNvPr id="1132" name="Google Shape;1132;p35"/>
          <p:cNvSpPr txBox="1"/>
          <p:nvPr/>
        </p:nvSpPr>
        <p:spPr>
          <a:xfrm>
            <a:off x="80975" y="4046475"/>
            <a:ext cx="12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BDBBC0"/>
                </a:solidFill>
              </a:rPr>
              <a:t>Innovators</a:t>
            </a:r>
            <a:endParaRPr>
              <a:solidFill>
                <a:srgbClr val="BDBBC0"/>
              </a:solidFill>
            </a:endParaRPr>
          </a:p>
        </p:txBody>
      </p:sp>
      <p:pic>
        <p:nvPicPr>
          <p:cNvPr id="1133" name="Google Shape;1133;p35"/>
          <p:cNvPicPr preferRelativeResize="0"/>
          <p:nvPr/>
        </p:nvPicPr>
        <p:blipFill>
          <a:blip r:embed="rId7">
            <a:alphaModFix/>
          </a:blip>
          <a:stretch>
            <a:fillRect/>
          </a:stretch>
        </p:blipFill>
        <p:spPr>
          <a:xfrm>
            <a:off x="4926299" y="1515250"/>
            <a:ext cx="1060200" cy="1127100"/>
          </a:xfrm>
          <a:prstGeom prst="ellipse">
            <a:avLst/>
          </a:prstGeom>
          <a:noFill/>
          <a:ln w="28575" cap="flat" cmpd="sng">
            <a:solidFill>
              <a:schemeClr val="dk2"/>
            </a:solidFill>
            <a:prstDash val="solid"/>
            <a:round/>
            <a:headEnd type="none" w="sm" len="sm"/>
            <a:tailEnd type="none" w="sm" len="sm"/>
          </a:ln>
        </p:spPr>
      </p:pic>
      <p:pic>
        <p:nvPicPr>
          <p:cNvPr id="1134" name="Google Shape;1134;p35"/>
          <p:cNvPicPr preferRelativeResize="0"/>
          <p:nvPr/>
        </p:nvPicPr>
        <p:blipFill>
          <a:blip r:embed="rId8">
            <a:alphaModFix/>
          </a:blip>
          <a:stretch>
            <a:fillRect/>
          </a:stretch>
        </p:blipFill>
        <p:spPr>
          <a:xfrm>
            <a:off x="6479450" y="2471950"/>
            <a:ext cx="1125900" cy="1138200"/>
          </a:xfrm>
          <a:prstGeom prst="ellipse">
            <a:avLst/>
          </a:prstGeom>
          <a:noFill/>
          <a:ln w="28575"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36"/>
          <p:cNvSpPr/>
          <p:nvPr/>
        </p:nvSpPr>
        <p:spPr>
          <a:xfrm>
            <a:off x="-11025" y="-9900"/>
            <a:ext cx="5400300" cy="6669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1" name="Google Shape;1141;p36"/>
          <p:cNvSpPr txBox="1"/>
          <p:nvPr/>
        </p:nvSpPr>
        <p:spPr>
          <a:xfrm>
            <a:off x="-221325" y="-19300"/>
            <a:ext cx="5819700" cy="8064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3400">
                <a:solidFill>
                  <a:schemeClr val="dk1"/>
                </a:solidFill>
              </a:rPr>
              <a:t>Concerns about GenAI</a:t>
            </a:r>
            <a:endParaRPr sz="3400">
              <a:solidFill>
                <a:schemeClr val="dk1"/>
              </a:solidFill>
            </a:endParaRPr>
          </a:p>
        </p:txBody>
      </p:sp>
      <p:pic>
        <p:nvPicPr>
          <p:cNvPr id="1142" name="Google Shape;1142;p36"/>
          <p:cNvPicPr preferRelativeResize="0"/>
          <p:nvPr/>
        </p:nvPicPr>
        <p:blipFill>
          <a:blip r:embed="rId3">
            <a:alphaModFix/>
          </a:blip>
          <a:stretch>
            <a:fillRect/>
          </a:stretch>
        </p:blipFill>
        <p:spPr>
          <a:xfrm>
            <a:off x="5693188" y="133100"/>
            <a:ext cx="3370712" cy="894850"/>
          </a:xfrm>
          <a:prstGeom prst="rect">
            <a:avLst/>
          </a:prstGeom>
          <a:noFill/>
          <a:ln>
            <a:noFill/>
          </a:ln>
        </p:spPr>
      </p:pic>
      <p:pic>
        <p:nvPicPr>
          <p:cNvPr id="1143" name="Google Shape;1143;p36"/>
          <p:cNvPicPr preferRelativeResize="0"/>
          <p:nvPr/>
        </p:nvPicPr>
        <p:blipFill>
          <a:blip r:embed="rId4">
            <a:alphaModFix/>
          </a:blip>
          <a:stretch>
            <a:fillRect/>
          </a:stretch>
        </p:blipFill>
        <p:spPr>
          <a:xfrm>
            <a:off x="154308" y="2349800"/>
            <a:ext cx="5538901" cy="1143050"/>
          </a:xfrm>
          <a:prstGeom prst="rect">
            <a:avLst/>
          </a:prstGeom>
          <a:noFill/>
          <a:ln>
            <a:noFill/>
          </a:ln>
        </p:spPr>
      </p:pic>
      <p:pic>
        <p:nvPicPr>
          <p:cNvPr id="1144" name="Google Shape;1144;p36"/>
          <p:cNvPicPr preferRelativeResize="0"/>
          <p:nvPr/>
        </p:nvPicPr>
        <p:blipFill>
          <a:blip r:embed="rId5">
            <a:alphaModFix/>
          </a:blip>
          <a:stretch>
            <a:fillRect/>
          </a:stretch>
        </p:blipFill>
        <p:spPr>
          <a:xfrm>
            <a:off x="173001" y="787106"/>
            <a:ext cx="4419601" cy="666900"/>
          </a:xfrm>
          <a:prstGeom prst="rect">
            <a:avLst/>
          </a:prstGeom>
          <a:noFill/>
          <a:ln>
            <a:noFill/>
          </a:ln>
        </p:spPr>
      </p:pic>
      <p:pic>
        <p:nvPicPr>
          <p:cNvPr id="1145" name="Google Shape;1145;p36"/>
          <p:cNvPicPr preferRelativeResize="0"/>
          <p:nvPr/>
        </p:nvPicPr>
        <p:blipFill>
          <a:blip r:embed="rId6">
            <a:alphaModFix/>
          </a:blip>
          <a:stretch>
            <a:fillRect/>
          </a:stretch>
        </p:blipFill>
        <p:spPr>
          <a:xfrm>
            <a:off x="4440200" y="4298927"/>
            <a:ext cx="4561626" cy="718275"/>
          </a:xfrm>
          <a:prstGeom prst="rect">
            <a:avLst/>
          </a:prstGeom>
          <a:noFill/>
          <a:ln>
            <a:noFill/>
          </a:ln>
        </p:spPr>
      </p:pic>
      <p:pic>
        <p:nvPicPr>
          <p:cNvPr id="1146" name="Google Shape;1146;p36"/>
          <p:cNvPicPr preferRelativeResize="0"/>
          <p:nvPr/>
        </p:nvPicPr>
        <p:blipFill>
          <a:blip r:embed="rId7">
            <a:alphaModFix/>
          </a:blip>
          <a:stretch>
            <a:fillRect/>
          </a:stretch>
        </p:blipFill>
        <p:spPr>
          <a:xfrm>
            <a:off x="190500" y="3693213"/>
            <a:ext cx="3847885" cy="894850"/>
          </a:xfrm>
          <a:prstGeom prst="rect">
            <a:avLst/>
          </a:prstGeom>
          <a:noFill/>
          <a:ln>
            <a:noFill/>
          </a:ln>
        </p:spPr>
      </p:pic>
      <p:pic>
        <p:nvPicPr>
          <p:cNvPr id="1147" name="Google Shape;1147;p36"/>
          <p:cNvPicPr preferRelativeResize="0"/>
          <p:nvPr/>
        </p:nvPicPr>
        <p:blipFill>
          <a:blip r:embed="rId8">
            <a:alphaModFix/>
          </a:blip>
          <a:stretch>
            <a:fillRect/>
          </a:stretch>
        </p:blipFill>
        <p:spPr>
          <a:xfrm>
            <a:off x="5138974" y="1215663"/>
            <a:ext cx="3696851" cy="894850"/>
          </a:xfrm>
          <a:prstGeom prst="rect">
            <a:avLst/>
          </a:prstGeom>
          <a:noFill/>
          <a:ln>
            <a:noFill/>
          </a:ln>
        </p:spPr>
      </p:pic>
      <p:pic>
        <p:nvPicPr>
          <p:cNvPr id="1148" name="Google Shape;1148;p36"/>
          <p:cNvPicPr preferRelativeResize="0"/>
          <p:nvPr/>
        </p:nvPicPr>
        <p:blipFill rotWithShape="1">
          <a:blip r:embed="rId9">
            <a:alphaModFix/>
          </a:blip>
          <a:srcRect b="19289"/>
          <a:stretch/>
        </p:blipFill>
        <p:spPr>
          <a:xfrm>
            <a:off x="5822900" y="2298224"/>
            <a:ext cx="3201650" cy="961950"/>
          </a:xfrm>
          <a:prstGeom prst="rect">
            <a:avLst/>
          </a:prstGeom>
          <a:noFill/>
          <a:ln>
            <a:noFill/>
          </a:ln>
        </p:spPr>
      </p:pic>
      <p:pic>
        <p:nvPicPr>
          <p:cNvPr id="1149" name="Google Shape;1149;p36"/>
          <p:cNvPicPr preferRelativeResize="0"/>
          <p:nvPr/>
        </p:nvPicPr>
        <p:blipFill>
          <a:blip r:embed="rId10">
            <a:alphaModFix/>
          </a:blip>
          <a:stretch>
            <a:fillRect/>
          </a:stretch>
        </p:blipFill>
        <p:spPr>
          <a:xfrm>
            <a:off x="1506575" y="4523425"/>
            <a:ext cx="2756499" cy="493775"/>
          </a:xfrm>
          <a:prstGeom prst="rect">
            <a:avLst/>
          </a:prstGeom>
          <a:noFill/>
          <a:ln>
            <a:noFill/>
          </a:ln>
        </p:spPr>
      </p:pic>
      <p:pic>
        <p:nvPicPr>
          <p:cNvPr id="1150" name="Google Shape;1150;p36"/>
          <p:cNvPicPr preferRelativeResize="0"/>
          <p:nvPr/>
        </p:nvPicPr>
        <p:blipFill>
          <a:blip r:embed="rId11">
            <a:alphaModFix/>
          </a:blip>
          <a:stretch>
            <a:fillRect/>
          </a:stretch>
        </p:blipFill>
        <p:spPr>
          <a:xfrm>
            <a:off x="121500" y="1560049"/>
            <a:ext cx="4684031" cy="666900"/>
          </a:xfrm>
          <a:prstGeom prst="rect">
            <a:avLst/>
          </a:prstGeom>
          <a:noFill/>
          <a:ln>
            <a:noFill/>
          </a:ln>
        </p:spPr>
      </p:pic>
      <p:pic>
        <p:nvPicPr>
          <p:cNvPr id="1151" name="Google Shape;1151;p36"/>
          <p:cNvPicPr preferRelativeResize="0"/>
          <p:nvPr/>
        </p:nvPicPr>
        <p:blipFill>
          <a:blip r:embed="rId12">
            <a:alphaModFix/>
          </a:blip>
          <a:stretch>
            <a:fillRect/>
          </a:stretch>
        </p:blipFill>
        <p:spPr>
          <a:xfrm>
            <a:off x="4847632" y="3376344"/>
            <a:ext cx="4051549" cy="806400"/>
          </a:xfrm>
          <a:prstGeom prst="rect">
            <a:avLst/>
          </a:prstGeom>
          <a:noFill/>
          <a:ln>
            <a:noFill/>
          </a:ln>
        </p:spPr>
      </p:pic>
      <p:pic>
        <p:nvPicPr>
          <p:cNvPr id="1152" name="Google Shape;1152;p36"/>
          <p:cNvPicPr preferRelativeResize="0"/>
          <p:nvPr/>
        </p:nvPicPr>
        <p:blipFill>
          <a:blip r:embed="rId13">
            <a:alphaModFix/>
          </a:blip>
          <a:stretch>
            <a:fillRect/>
          </a:stretch>
        </p:blipFill>
        <p:spPr>
          <a:xfrm>
            <a:off x="149389" y="1404550"/>
            <a:ext cx="8902185" cy="2008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37"/>
          <p:cNvSpPr/>
          <p:nvPr/>
        </p:nvSpPr>
        <p:spPr>
          <a:xfrm>
            <a:off x="-11025" y="-9900"/>
            <a:ext cx="4564200" cy="6591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59" name="Google Shape;1159;p37"/>
          <p:cNvSpPr txBox="1"/>
          <p:nvPr/>
        </p:nvSpPr>
        <p:spPr>
          <a:xfrm>
            <a:off x="46350" y="0"/>
            <a:ext cx="4554000" cy="6591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3300">
                <a:solidFill>
                  <a:schemeClr val="dk1"/>
                </a:solidFill>
              </a:rPr>
              <a:t>And also </a:t>
            </a:r>
            <a:r>
              <a:rPr lang="en" sz="3200">
                <a:solidFill>
                  <a:schemeClr val="dk1"/>
                </a:solidFill>
              </a:rPr>
              <a:t>opportunities</a:t>
            </a:r>
            <a:endParaRPr sz="3200">
              <a:solidFill>
                <a:schemeClr val="dk1"/>
              </a:solidFill>
            </a:endParaRPr>
          </a:p>
        </p:txBody>
      </p:sp>
      <p:pic>
        <p:nvPicPr>
          <p:cNvPr id="1160" name="Google Shape;1160;p37"/>
          <p:cNvPicPr preferRelativeResize="0"/>
          <p:nvPr/>
        </p:nvPicPr>
        <p:blipFill>
          <a:blip r:embed="rId3">
            <a:alphaModFix/>
          </a:blip>
          <a:stretch>
            <a:fillRect/>
          </a:stretch>
        </p:blipFill>
        <p:spPr>
          <a:xfrm>
            <a:off x="212300" y="2867525"/>
            <a:ext cx="2494700" cy="939125"/>
          </a:xfrm>
          <a:prstGeom prst="rect">
            <a:avLst/>
          </a:prstGeom>
          <a:noFill/>
          <a:ln>
            <a:noFill/>
          </a:ln>
        </p:spPr>
      </p:pic>
      <p:pic>
        <p:nvPicPr>
          <p:cNvPr id="1161" name="Google Shape;1161;p37"/>
          <p:cNvPicPr preferRelativeResize="0"/>
          <p:nvPr/>
        </p:nvPicPr>
        <p:blipFill>
          <a:blip r:embed="rId4">
            <a:alphaModFix/>
          </a:blip>
          <a:stretch>
            <a:fillRect/>
          </a:stretch>
        </p:blipFill>
        <p:spPr>
          <a:xfrm>
            <a:off x="4408589" y="1128150"/>
            <a:ext cx="4564236" cy="1089650"/>
          </a:xfrm>
          <a:prstGeom prst="rect">
            <a:avLst/>
          </a:prstGeom>
          <a:noFill/>
          <a:ln>
            <a:noFill/>
          </a:ln>
        </p:spPr>
      </p:pic>
      <p:pic>
        <p:nvPicPr>
          <p:cNvPr id="1162" name="Google Shape;1162;p37"/>
          <p:cNvPicPr preferRelativeResize="0"/>
          <p:nvPr/>
        </p:nvPicPr>
        <p:blipFill>
          <a:blip r:embed="rId5">
            <a:alphaModFix/>
          </a:blip>
          <a:stretch>
            <a:fillRect/>
          </a:stretch>
        </p:blipFill>
        <p:spPr>
          <a:xfrm>
            <a:off x="4502500" y="4523573"/>
            <a:ext cx="4553976" cy="546025"/>
          </a:xfrm>
          <a:prstGeom prst="rect">
            <a:avLst/>
          </a:prstGeom>
          <a:noFill/>
          <a:ln>
            <a:noFill/>
          </a:ln>
        </p:spPr>
      </p:pic>
      <p:pic>
        <p:nvPicPr>
          <p:cNvPr id="1163" name="Google Shape;1163;p37"/>
          <p:cNvPicPr preferRelativeResize="0"/>
          <p:nvPr/>
        </p:nvPicPr>
        <p:blipFill>
          <a:blip r:embed="rId6">
            <a:alphaModFix/>
          </a:blip>
          <a:stretch>
            <a:fillRect/>
          </a:stretch>
        </p:blipFill>
        <p:spPr>
          <a:xfrm>
            <a:off x="131775" y="3937500"/>
            <a:ext cx="4022825" cy="1089650"/>
          </a:xfrm>
          <a:prstGeom prst="rect">
            <a:avLst/>
          </a:prstGeom>
          <a:noFill/>
          <a:ln>
            <a:noFill/>
          </a:ln>
        </p:spPr>
      </p:pic>
      <p:pic>
        <p:nvPicPr>
          <p:cNvPr id="1164" name="Google Shape;1164;p37"/>
          <p:cNvPicPr preferRelativeResize="0"/>
          <p:nvPr/>
        </p:nvPicPr>
        <p:blipFill>
          <a:blip r:embed="rId7">
            <a:alphaModFix/>
          </a:blip>
          <a:stretch>
            <a:fillRect/>
          </a:stretch>
        </p:blipFill>
        <p:spPr>
          <a:xfrm>
            <a:off x="4649250" y="78775"/>
            <a:ext cx="4316725" cy="880150"/>
          </a:xfrm>
          <a:prstGeom prst="rect">
            <a:avLst/>
          </a:prstGeom>
          <a:noFill/>
          <a:ln>
            <a:noFill/>
          </a:ln>
        </p:spPr>
      </p:pic>
      <p:pic>
        <p:nvPicPr>
          <p:cNvPr id="1165" name="Google Shape;1165;p37"/>
          <p:cNvPicPr preferRelativeResize="0"/>
          <p:nvPr/>
        </p:nvPicPr>
        <p:blipFill>
          <a:blip r:embed="rId8">
            <a:alphaModFix/>
          </a:blip>
          <a:stretch>
            <a:fillRect/>
          </a:stretch>
        </p:blipFill>
        <p:spPr>
          <a:xfrm>
            <a:off x="131775" y="735300"/>
            <a:ext cx="4097519" cy="2056025"/>
          </a:xfrm>
          <a:prstGeom prst="rect">
            <a:avLst/>
          </a:prstGeom>
          <a:noFill/>
          <a:ln>
            <a:noFill/>
          </a:ln>
        </p:spPr>
      </p:pic>
      <p:pic>
        <p:nvPicPr>
          <p:cNvPr id="1166" name="Google Shape;1166;p37"/>
          <p:cNvPicPr preferRelativeResize="0"/>
          <p:nvPr/>
        </p:nvPicPr>
        <p:blipFill>
          <a:blip r:embed="rId9">
            <a:alphaModFix/>
          </a:blip>
          <a:stretch>
            <a:fillRect/>
          </a:stretch>
        </p:blipFill>
        <p:spPr>
          <a:xfrm>
            <a:off x="4619549" y="2373613"/>
            <a:ext cx="2655749" cy="953564"/>
          </a:xfrm>
          <a:prstGeom prst="rect">
            <a:avLst/>
          </a:prstGeom>
          <a:noFill/>
          <a:ln>
            <a:noFill/>
          </a:ln>
        </p:spPr>
      </p:pic>
      <p:pic>
        <p:nvPicPr>
          <p:cNvPr id="1167" name="Google Shape;1167;p37"/>
          <p:cNvPicPr preferRelativeResize="0"/>
          <p:nvPr/>
        </p:nvPicPr>
        <p:blipFill>
          <a:blip r:embed="rId10">
            <a:alphaModFix/>
          </a:blip>
          <a:stretch>
            <a:fillRect/>
          </a:stretch>
        </p:blipFill>
        <p:spPr>
          <a:xfrm>
            <a:off x="2799376" y="2707125"/>
            <a:ext cx="1665000" cy="1148975"/>
          </a:xfrm>
          <a:prstGeom prst="rect">
            <a:avLst/>
          </a:prstGeom>
          <a:noFill/>
          <a:ln>
            <a:noFill/>
          </a:ln>
        </p:spPr>
      </p:pic>
      <p:pic>
        <p:nvPicPr>
          <p:cNvPr id="1168" name="Google Shape;1168;p37"/>
          <p:cNvPicPr preferRelativeResize="0"/>
          <p:nvPr/>
        </p:nvPicPr>
        <p:blipFill>
          <a:blip r:embed="rId11">
            <a:alphaModFix/>
          </a:blip>
          <a:stretch>
            <a:fillRect/>
          </a:stretch>
        </p:blipFill>
        <p:spPr>
          <a:xfrm>
            <a:off x="7332934" y="2344650"/>
            <a:ext cx="1723540" cy="984325"/>
          </a:xfrm>
          <a:prstGeom prst="rect">
            <a:avLst/>
          </a:prstGeom>
          <a:noFill/>
          <a:ln>
            <a:noFill/>
          </a:ln>
        </p:spPr>
      </p:pic>
      <p:pic>
        <p:nvPicPr>
          <p:cNvPr id="1169" name="Google Shape;1169;p37"/>
          <p:cNvPicPr preferRelativeResize="0"/>
          <p:nvPr/>
        </p:nvPicPr>
        <p:blipFill>
          <a:blip r:embed="rId12">
            <a:alphaModFix/>
          </a:blip>
          <a:stretch>
            <a:fillRect/>
          </a:stretch>
        </p:blipFill>
        <p:spPr>
          <a:xfrm>
            <a:off x="5110763" y="3434113"/>
            <a:ext cx="3084804" cy="984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D4E5F5"/>
            </a:gs>
            <a:gs pos="100000">
              <a:srgbClr val="70A4D5"/>
            </a:gs>
          </a:gsLst>
          <a:path path="circle">
            <a:fillToRect l="50000" t="50000" r="50000" b="50000"/>
          </a:path>
          <a:tileRect/>
        </a:gradFill>
        <a:effectLst/>
      </p:bgPr>
    </p:bg>
    <p:spTree>
      <p:nvGrpSpPr>
        <p:cNvPr id="1" name="Shape 1174"/>
        <p:cNvGrpSpPr/>
        <p:nvPr/>
      </p:nvGrpSpPr>
      <p:grpSpPr>
        <a:xfrm>
          <a:off x="0" y="0"/>
          <a:ext cx="0" cy="0"/>
          <a:chOff x="0" y="0"/>
          <a:chExt cx="0" cy="0"/>
        </a:xfrm>
      </p:grpSpPr>
      <p:sp>
        <p:nvSpPr>
          <p:cNvPr id="1175" name="Google Shape;1175;p38"/>
          <p:cNvSpPr txBox="1"/>
          <p:nvPr/>
        </p:nvSpPr>
        <p:spPr>
          <a:xfrm>
            <a:off x="954575" y="1442350"/>
            <a:ext cx="7256400" cy="580800"/>
          </a:xfrm>
          <a:prstGeom prst="rect">
            <a:avLst/>
          </a:prstGeom>
          <a:noFill/>
          <a:ln>
            <a:noFill/>
          </a:ln>
        </p:spPr>
        <p:txBody>
          <a:bodyPr spcFirstLastPara="1" wrap="square" lIns="58925" tIns="58925" rIns="58925" bIns="58925" anchor="t" anchorCtr="0">
            <a:spAutoFit/>
          </a:bodyPr>
          <a:lstStyle/>
          <a:p>
            <a:pPr marL="0" lvl="0" indent="0" algn="l" rtl="0">
              <a:lnSpc>
                <a:spcPct val="115000"/>
              </a:lnSpc>
              <a:spcBef>
                <a:spcPts val="0"/>
              </a:spcBef>
              <a:spcAft>
                <a:spcPts val="0"/>
              </a:spcAft>
              <a:buNone/>
            </a:pPr>
            <a:endParaRPr sz="3000"/>
          </a:p>
        </p:txBody>
      </p:sp>
      <p:sp>
        <p:nvSpPr>
          <p:cNvPr id="1176" name="Google Shape;1176;p38"/>
          <p:cNvSpPr txBox="1"/>
          <p:nvPr/>
        </p:nvSpPr>
        <p:spPr>
          <a:xfrm>
            <a:off x="233375" y="678900"/>
            <a:ext cx="8563500" cy="36129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4600">
                <a:solidFill>
                  <a:schemeClr val="dk1"/>
                </a:solidFill>
              </a:rPr>
              <a:t>How do we balance these concerns and opportunities in the classroom and maintain our pedagogical values in the process? </a:t>
            </a:r>
            <a:r>
              <a:rPr lang="en" sz="3900">
                <a:solidFill>
                  <a:schemeClr val="dk1"/>
                </a:solidFill>
              </a:rPr>
              <a:t> </a:t>
            </a:r>
            <a:endParaRPr sz="39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39"/>
          <p:cNvSpPr/>
          <p:nvPr/>
        </p:nvSpPr>
        <p:spPr>
          <a:xfrm>
            <a:off x="4879375" y="0"/>
            <a:ext cx="4253700" cy="10467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2" name="Google Shape;1182;p39"/>
          <p:cNvSpPr txBox="1"/>
          <p:nvPr/>
        </p:nvSpPr>
        <p:spPr>
          <a:xfrm>
            <a:off x="5031775" y="1284775"/>
            <a:ext cx="4101300" cy="3463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Generally a late-majority tech adopter. </a:t>
            </a:r>
            <a:br>
              <a:rPr lang="en">
                <a:solidFill>
                  <a:schemeClr val="dk1"/>
                </a:solidFill>
              </a:rPr>
            </a:b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Disallowed AI because she values students learning to </a:t>
            </a:r>
            <a:r>
              <a:rPr lang="en" b="1">
                <a:solidFill>
                  <a:schemeClr val="dk1"/>
                </a:solidFill>
              </a:rPr>
              <a:t>think critically</a:t>
            </a:r>
            <a:r>
              <a:rPr lang="en">
                <a:solidFill>
                  <a:schemeClr val="dk1"/>
                </a:solidFill>
              </a:rPr>
              <a:t> about the content, developing an </a:t>
            </a:r>
            <a:r>
              <a:rPr lang="en" b="1">
                <a:solidFill>
                  <a:schemeClr val="dk1"/>
                </a:solidFill>
              </a:rPr>
              <a:t>authentic voice</a:t>
            </a:r>
            <a:r>
              <a:rPr lang="en">
                <a:solidFill>
                  <a:schemeClr val="dk1"/>
                </a:solidFill>
              </a:rPr>
              <a:t>, and </a:t>
            </a:r>
            <a:r>
              <a:rPr lang="en" b="1">
                <a:solidFill>
                  <a:schemeClr val="dk1"/>
                </a:solidFill>
              </a:rPr>
              <a:t>information literacy</a:t>
            </a:r>
            <a:r>
              <a:rPr lang="en">
                <a:solidFill>
                  <a:schemeClr val="dk1"/>
                </a:solidFill>
              </a:rPr>
              <a:t> related to understanding sources and citations.</a:t>
            </a:r>
            <a:br>
              <a:rPr lang="en">
                <a:solidFill>
                  <a:schemeClr val="dk1"/>
                </a:solidFill>
              </a:rPr>
            </a:b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Yet despite her “No AI” policy she found students were turning in papers that still lacked voice and read like AI… but she has no “proof” that students are “cheating.”</a:t>
            </a:r>
            <a:br>
              <a:rPr lang="en">
                <a:solidFill>
                  <a:schemeClr val="dk1"/>
                </a:solidFill>
              </a:rPr>
            </a:b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So she asked for help in a Facebook group for faculty and adopted a helpful rubric she found online.</a:t>
            </a:r>
            <a:endParaRPr sz="1600">
              <a:solidFill>
                <a:schemeClr val="dk1"/>
              </a:solidFill>
            </a:endParaRPr>
          </a:p>
          <a:p>
            <a:pPr marL="0" lvl="0" indent="0" algn="l" rtl="0">
              <a:spcBef>
                <a:spcPts val="0"/>
              </a:spcBef>
              <a:spcAft>
                <a:spcPts val="0"/>
              </a:spcAft>
              <a:buNone/>
            </a:pPr>
            <a:endParaRPr sz="1200">
              <a:solidFill>
                <a:schemeClr val="dk1"/>
              </a:solidFill>
            </a:endParaRPr>
          </a:p>
        </p:txBody>
      </p:sp>
      <p:pic>
        <p:nvPicPr>
          <p:cNvPr id="1183" name="Google Shape;1183;p39"/>
          <p:cNvPicPr preferRelativeResize="0"/>
          <p:nvPr/>
        </p:nvPicPr>
        <p:blipFill>
          <a:blip r:embed="rId3">
            <a:alphaModFix/>
          </a:blip>
          <a:stretch>
            <a:fillRect/>
          </a:stretch>
        </p:blipFill>
        <p:spPr>
          <a:xfrm>
            <a:off x="0" y="0"/>
            <a:ext cx="4879375" cy="4879375"/>
          </a:xfrm>
          <a:prstGeom prst="rect">
            <a:avLst/>
          </a:prstGeom>
          <a:noFill/>
          <a:ln>
            <a:noFill/>
          </a:ln>
        </p:spPr>
      </p:pic>
      <p:sp>
        <p:nvSpPr>
          <p:cNvPr id="1184" name="Google Shape;1184;p39"/>
          <p:cNvSpPr txBox="1"/>
          <p:nvPr/>
        </p:nvSpPr>
        <p:spPr>
          <a:xfrm>
            <a:off x="152400" y="480317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*Not her real name, illustrative example. </a:t>
            </a:r>
            <a:endParaRPr sz="1100">
              <a:solidFill>
                <a:schemeClr val="dk1"/>
              </a:solidFill>
            </a:endParaRPr>
          </a:p>
        </p:txBody>
      </p:sp>
      <p:sp>
        <p:nvSpPr>
          <p:cNvPr id="1185" name="Google Shape;1185;p39"/>
          <p:cNvSpPr txBox="1"/>
          <p:nvPr/>
        </p:nvSpPr>
        <p:spPr>
          <a:xfrm>
            <a:off x="5031850" y="152400"/>
            <a:ext cx="4101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Meet Professor Peters</a:t>
            </a:r>
            <a:r>
              <a:rPr lang="en" sz="2000">
                <a:solidFill>
                  <a:schemeClr val="dk1"/>
                </a:solidFill>
              </a:rPr>
              <a:t>*</a:t>
            </a:r>
            <a:br>
              <a:rPr lang="en" sz="3000">
                <a:solidFill>
                  <a:schemeClr val="dk1"/>
                </a:solidFill>
              </a:rPr>
            </a:br>
            <a:r>
              <a:rPr lang="en" sz="1300">
                <a:solidFill>
                  <a:schemeClr val="dk1"/>
                </a:solidFill>
              </a:rPr>
              <a:t>Humanities instructor who assigns research papers.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pic>
        <p:nvPicPr>
          <p:cNvPr id="1190" name="Google Shape;1190;p40"/>
          <p:cNvPicPr preferRelativeResize="0"/>
          <p:nvPr/>
        </p:nvPicPr>
        <p:blipFill>
          <a:blip r:embed="rId3">
            <a:alphaModFix/>
          </a:blip>
          <a:stretch>
            <a:fillRect/>
          </a:stretch>
        </p:blipFill>
        <p:spPr>
          <a:xfrm>
            <a:off x="3476375" y="109525"/>
            <a:ext cx="5388388" cy="4838700"/>
          </a:xfrm>
          <a:prstGeom prst="rect">
            <a:avLst/>
          </a:prstGeom>
          <a:noFill/>
          <a:ln>
            <a:noFill/>
          </a:ln>
        </p:spPr>
      </p:pic>
      <p:sp>
        <p:nvSpPr>
          <p:cNvPr id="1191" name="Google Shape;1191;p40"/>
          <p:cNvSpPr txBox="1"/>
          <p:nvPr/>
        </p:nvSpPr>
        <p:spPr>
          <a:xfrm>
            <a:off x="268750" y="2069950"/>
            <a:ext cx="3068400" cy="20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rPr>
              <a:t>National Institute on Artificial Intelligence in Society</a:t>
            </a:r>
            <a:br>
              <a:rPr lang="en" sz="2000">
                <a:solidFill>
                  <a:schemeClr val="dk1"/>
                </a:solidFill>
              </a:rPr>
            </a:br>
            <a:r>
              <a:rPr lang="en" sz="2000">
                <a:solidFill>
                  <a:schemeClr val="dk1"/>
                </a:solidFill>
              </a:rPr>
              <a:t>CSU Sacramento</a:t>
            </a:r>
            <a:endParaRPr sz="2000">
              <a:solidFill>
                <a:schemeClr val="dk1"/>
              </a:solidFill>
            </a:endParaRPr>
          </a:p>
          <a:p>
            <a:pPr marL="0" lvl="0" indent="0" algn="ctr" rtl="0">
              <a:spcBef>
                <a:spcPts val="0"/>
              </a:spcBef>
              <a:spcAft>
                <a:spcPts val="0"/>
              </a:spcAft>
              <a:buNone/>
            </a:pPr>
            <a:r>
              <a:rPr lang="en" sz="2000" u="sng">
                <a:solidFill>
                  <a:srgbClr val="4A86E8"/>
                </a:solidFill>
                <a:hlinkClick r:id="rId4">
                  <a:extLst>
                    <a:ext uri="{A12FA001-AC4F-418D-AE19-62706E023703}">
                      <ahyp:hlinkClr xmlns:ahyp="http://schemas.microsoft.com/office/drawing/2018/hyperlinkcolor" val="tx"/>
                    </a:ext>
                  </a:extLst>
                </a:hlinkClick>
              </a:rPr>
              <a:t>http://csus.edu/ai</a:t>
            </a:r>
            <a:endParaRPr sz="2000">
              <a:solidFill>
                <a:srgbClr val="4A86E8"/>
              </a:solidFill>
            </a:endParaRPr>
          </a:p>
          <a:p>
            <a:pPr marL="0" lvl="0" indent="0" algn="ctr" rtl="0">
              <a:spcBef>
                <a:spcPts val="0"/>
              </a:spcBef>
              <a:spcAft>
                <a:spcPts val="0"/>
              </a:spcAft>
              <a:buNone/>
            </a:pPr>
            <a:endParaRPr sz="2000">
              <a:solidFill>
                <a:schemeClr val="dk1"/>
              </a:solidFill>
            </a:endParaRPr>
          </a:p>
          <a:p>
            <a:pPr marL="0" lvl="0" indent="0" algn="ctr" rtl="0">
              <a:spcBef>
                <a:spcPts val="0"/>
              </a:spcBef>
              <a:spcAft>
                <a:spcPts val="0"/>
              </a:spcAft>
              <a:buNone/>
            </a:pPr>
            <a:r>
              <a:rPr lang="en" sz="1500">
                <a:solidFill>
                  <a:schemeClr val="dk1"/>
                </a:solidFill>
              </a:rPr>
              <a:t>Available under Creative Commons to use or adapt</a:t>
            </a:r>
            <a:endParaRPr sz="1500">
              <a:solidFill>
                <a:schemeClr val="dk1"/>
              </a:solidFill>
            </a:endParaRPr>
          </a:p>
        </p:txBody>
      </p:sp>
      <p:pic>
        <p:nvPicPr>
          <p:cNvPr id="1192" name="Google Shape;1192;p40"/>
          <p:cNvPicPr preferRelativeResize="0"/>
          <p:nvPr/>
        </p:nvPicPr>
        <p:blipFill>
          <a:blip r:embed="rId5">
            <a:alphaModFix/>
          </a:blip>
          <a:stretch>
            <a:fillRect/>
          </a:stretch>
        </p:blipFill>
        <p:spPr>
          <a:xfrm>
            <a:off x="792775" y="152625"/>
            <a:ext cx="1927977" cy="191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pic>
        <p:nvPicPr>
          <p:cNvPr id="1197" name="Google Shape;1197;p41"/>
          <p:cNvPicPr preferRelativeResize="0"/>
          <p:nvPr/>
        </p:nvPicPr>
        <p:blipFill>
          <a:blip r:embed="rId3">
            <a:alphaModFix/>
          </a:blip>
          <a:stretch>
            <a:fillRect/>
          </a:stretch>
        </p:blipFill>
        <p:spPr>
          <a:xfrm>
            <a:off x="0" y="0"/>
            <a:ext cx="5143501" cy="5143501"/>
          </a:xfrm>
          <a:prstGeom prst="rect">
            <a:avLst/>
          </a:prstGeom>
          <a:noFill/>
          <a:ln>
            <a:noFill/>
          </a:ln>
        </p:spPr>
      </p:pic>
      <p:sp>
        <p:nvSpPr>
          <p:cNvPr id="1198" name="Google Shape;1198;p41"/>
          <p:cNvSpPr/>
          <p:nvPr/>
        </p:nvSpPr>
        <p:spPr>
          <a:xfrm>
            <a:off x="291100" y="1784850"/>
            <a:ext cx="4714800" cy="1797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rPr>
              <a:t>56% of students use GenAI for assignments.</a:t>
            </a:r>
            <a:endParaRPr sz="2600" b="1">
              <a:solidFill>
                <a:schemeClr val="dk1"/>
              </a:solidFill>
            </a:endParaRPr>
          </a:p>
          <a:p>
            <a:pPr marL="0" lvl="0" indent="0" algn="ctr" rtl="0">
              <a:spcBef>
                <a:spcPts val="0"/>
              </a:spcBef>
              <a:spcAft>
                <a:spcPts val="0"/>
              </a:spcAft>
              <a:buNone/>
            </a:pPr>
            <a:br>
              <a:rPr lang="en" sz="1700" b="1">
                <a:solidFill>
                  <a:schemeClr val="dk1"/>
                </a:solidFill>
              </a:rPr>
            </a:br>
            <a:r>
              <a:rPr lang="en" sz="1700" b="1">
                <a:solidFill>
                  <a:schemeClr val="dk1"/>
                </a:solidFill>
              </a:rPr>
              <a:t>(70% want it incorporated in courses)</a:t>
            </a:r>
            <a:endParaRPr sz="1700" b="1">
              <a:solidFill>
                <a:schemeClr val="dk1"/>
              </a:solidFill>
            </a:endParaRPr>
          </a:p>
          <a:p>
            <a:pPr marL="0" lvl="0" indent="0" algn="ctr" rtl="0">
              <a:spcBef>
                <a:spcPts val="0"/>
              </a:spcBef>
              <a:spcAft>
                <a:spcPts val="0"/>
              </a:spcAft>
              <a:buNone/>
            </a:pPr>
            <a:r>
              <a:rPr lang="en" sz="1200">
                <a:solidFill>
                  <a:schemeClr val="dk1"/>
                </a:solidFill>
              </a:rPr>
              <a:t>Cengage Group, May 2024 n=974 recent grads</a:t>
            </a:r>
            <a:endParaRPr sz="1200">
              <a:solidFill>
                <a:schemeClr val="dk1"/>
              </a:solidFill>
            </a:endParaRPr>
          </a:p>
        </p:txBody>
      </p:sp>
      <p:sp>
        <p:nvSpPr>
          <p:cNvPr id="1199" name="Google Shape;1199;p41"/>
          <p:cNvSpPr txBox="1"/>
          <p:nvPr/>
        </p:nvSpPr>
        <p:spPr>
          <a:xfrm>
            <a:off x="5432425" y="623100"/>
            <a:ext cx="3543900" cy="41805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Char char="●"/>
            </a:pPr>
            <a:r>
              <a:rPr lang="en" sz="1700">
                <a:solidFill>
                  <a:schemeClr val="dk1"/>
                </a:solidFill>
              </a:rPr>
              <a:t>74% of incoming college students say they are knowledgeable or very knowledgeable about AI</a:t>
            </a:r>
            <a:br>
              <a:rPr lang="en" sz="1700">
                <a:solidFill>
                  <a:schemeClr val="dk1"/>
                </a:solidFill>
              </a:rPr>
            </a:br>
            <a:r>
              <a:rPr lang="en" sz="1700">
                <a:solidFill>
                  <a:schemeClr val="dk1"/>
                </a:solidFill>
              </a:rPr>
              <a:t> </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55% worry that they won’t be able to compete with other students without using it</a:t>
            </a:r>
            <a:endParaRPr sz="1700">
              <a:solidFill>
                <a:schemeClr val="dk1"/>
              </a:solidFill>
            </a:endParaRPr>
          </a:p>
          <a:p>
            <a:pPr marL="0" lvl="0" indent="0" algn="r" rtl="0">
              <a:spcBef>
                <a:spcPts val="0"/>
              </a:spcBef>
              <a:spcAft>
                <a:spcPts val="0"/>
              </a:spcAft>
              <a:buNone/>
            </a:pPr>
            <a:r>
              <a:rPr lang="en" sz="800">
                <a:solidFill>
                  <a:schemeClr val="dk1"/>
                </a:solidFill>
              </a:rPr>
              <a:t>Art &amp; Science Group LLC, May 2024 n=1100</a:t>
            </a:r>
            <a:br>
              <a:rPr lang="en" sz="800">
                <a:solidFill>
                  <a:schemeClr val="dk1"/>
                </a:solidFill>
              </a:rPr>
            </a:br>
            <a:endParaRPr sz="800">
              <a:solidFill>
                <a:schemeClr val="dk1"/>
              </a:solidFill>
            </a:endParaRPr>
          </a:p>
          <a:p>
            <a:pPr marL="457200" lvl="0" indent="-355600" algn="l" rtl="0">
              <a:spcBef>
                <a:spcPts val="0"/>
              </a:spcBef>
              <a:spcAft>
                <a:spcPts val="0"/>
              </a:spcAft>
              <a:buClr>
                <a:schemeClr val="dk1"/>
              </a:buClr>
              <a:buSzPts val="2000"/>
              <a:buChar char="●"/>
            </a:pPr>
            <a:r>
              <a:rPr lang="en" sz="1700">
                <a:solidFill>
                  <a:schemeClr val="dk1"/>
                </a:solidFill>
              </a:rPr>
              <a:t>42% of professors say they don’t allow AI use although 72% have used it to help create teaching materials </a:t>
            </a:r>
            <a:br>
              <a:rPr lang="en" sz="900">
                <a:solidFill>
                  <a:schemeClr val="dk1"/>
                </a:solidFill>
              </a:rPr>
            </a:br>
            <a:r>
              <a:rPr lang="en" sz="900">
                <a:solidFill>
                  <a:schemeClr val="dk1"/>
                </a:solidFill>
              </a:rPr>
              <a:t>                            Ithaka S+R, Feb 2024 n=2600 faculty</a:t>
            </a:r>
            <a:endParaRPr sz="9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42"/>
          <p:cNvSpPr/>
          <p:nvPr/>
        </p:nvSpPr>
        <p:spPr>
          <a:xfrm>
            <a:off x="-11025" y="-9900"/>
            <a:ext cx="5240700" cy="9003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05" name="Google Shape;1205;p42"/>
          <p:cNvPicPr preferRelativeResize="0"/>
          <p:nvPr/>
        </p:nvPicPr>
        <p:blipFill rotWithShape="1">
          <a:blip r:embed="rId3">
            <a:alphaModFix/>
          </a:blip>
          <a:srcRect l="4416" r="18908" b="11111"/>
          <a:stretch/>
        </p:blipFill>
        <p:spPr>
          <a:xfrm>
            <a:off x="5240700" y="-9900"/>
            <a:ext cx="3903301" cy="4705400"/>
          </a:xfrm>
          <a:prstGeom prst="rect">
            <a:avLst/>
          </a:prstGeom>
          <a:noFill/>
          <a:ln>
            <a:noFill/>
          </a:ln>
        </p:spPr>
      </p:pic>
      <p:sp>
        <p:nvSpPr>
          <p:cNvPr id="1206" name="Google Shape;1206;p42"/>
          <p:cNvSpPr txBox="1"/>
          <p:nvPr/>
        </p:nvSpPr>
        <p:spPr>
          <a:xfrm>
            <a:off x="95475" y="86875"/>
            <a:ext cx="5027700" cy="44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rPr>
              <a:t> Meet Professor Lopez </a:t>
            </a:r>
            <a:endParaRPr sz="2700">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rPr>
              <a:t>  Education instructor who assigns individual and group papers</a:t>
            </a:r>
            <a:endParaRPr sz="2700">
              <a:solidFill>
                <a:schemeClr val="dk1"/>
              </a:solidFill>
            </a:endParaRPr>
          </a:p>
          <a:p>
            <a:pPr marL="0" lvl="0" indent="0" algn="l" rtl="0">
              <a:spcBef>
                <a:spcPts val="0"/>
              </a:spcBef>
              <a:spcAft>
                <a:spcPts val="0"/>
              </a:spcAft>
              <a:buNone/>
            </a:pPr>
            <a:br>
              <a:rPr lang="en" sz="1300">
                <a:solidFill>
                  <a:schemeClr val="dk1"/>
                </a:solidFill>
              </a:rPr>
            </a:b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Generally an early tech adopter, using AI himself for help developing assignments and case studies</a:t>
            </a:r>
            <a:endParaRPr sz="1300">
              <a:solidFill>
                <a:schemeClr val="dk1"/>
              </a:solidFill>
            </a:endParaRPr>
          </a:p>
          <a:p>
            <a:pPr marL="457200" lvl="0" indent="0" algn="l" rtl="0">
              <a:spcBef>
                <a:spcPts val="0"/>
              </a:spcBef>
              <a:spcAft>
                <a:spcPts val="0"/>
              </a:spcAft>
              <a:buNone/>
            </a:pP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Wants students to use AI in a good way because he values </a:t>
            </a:r>
            <a:r>
              <a:rPr lang="en" sz="1300" b="1">
                <a:solidFill>
                  <a:schemeClr val="dk1"/>
                </a:solidFill>
              </a:rPr>
              <a:t>practical skill development</a:t>
            </a:r>
            <a:r>
              <a:rPr lang="en" sz="1300">
                <a:solidFill>
                  <a:schemeClr val="dk1"/>
                </a:solidFill>
              </a:rPr>
              <a:t>, </a:t>
            </a:r>
            <a:r>
              <a:rPr lang="en" sz="1300" b="1">
                <a:solidFill>
                  <a:schemeClr val="dk1"/>
                </a:solidFill>
              </a:rPr>
              <a:t>information literacy</a:t>
            </a:r>
            <a:r>
              <a:rPr lang="en" sz="1300">
                <a:solidFill>
                  <a:schemeClr val="dk1"/>
                </a:solidFill>
              </a:rPr>
              <a:t> and </a:t>
            </a:r>
            <a:r>
              <a:rPr lang="en" sz="1300" b="1">
                <a:solidFill>
                  <a:schemeClr val="dk1"/>
                </a:solidFill>
              </a:rPr>
              <a:t>tech ethics</a:t>
            </a:r>
            <a:r>
              <a:rPr lang="en" sz="1300">
                <a:solidFill>
                  <a:schemeClr val="dk1"/>
                </a:solidFill>
              </a:rPr>
              <a:t>, </a:t>
            </a:r>
            <a:r>
              <a:rPr lang="en" sz="1300" b="1">
                <a:solidFill>
                  <a:schemeClr val="dk1"/>
                </a:solidFill>
              </a:rPr>
              <a:t>collaborative learning</a:t>
            </a:r>
            <a:r>
              <a:rPr lang="en" sz="1300">
                <a:solidFill>
                  <a:schemeClr val="dk1"/>
                </a:solidFill>
              </a:rPr>
              <a:t>, and </a:t>
            </a:r>
            <a:r>
              <a:rPr lang="en" sz="1300" b="1">
                <a:solidFill>
                  <a:schemeClr val="dk1"/>
                </a:solidFill>
              </a:rPr>
              <a:t>critical evaluation of technology</a:t>
            </a:r>
            <a:r>
              <a:rPr lang="en" sz="1300">
                <a:solidFill>
                  <a:schemeClr val="dk1"/>
                </a:solidFill>
              </a:rPr>
              <a:t>.</a:t>
            </a:r>
            <a:br>
              <a:rPr lang="en" sz="1300">
                <a:solidFill>
                  <a:schemeClr val="dk1"/>
                </a:solidFill>
              </a:rPr>
            </a:b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chemeClr val="dk1"/>
                </a:solidFill>
              </a:rPr>
              <a:t>He asks students to add a footnote about GenAI use effectiveness, and requires the AI chat log as an attachment to the paper. He uses these icons in his syllabus as a key to differentiate assignments where AI use is acceptable. </a:t>
            </a:r>
            <a:endParaRPr sz="1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200">
              <a:solidFill>
                <a:schemeClr val="dk1"/>
              </a:solidFill>
            </a:endParaRPr>
          </a:p>
        </p:txBody>
      </p:sp>
      <p:pic>
        <p:nvPicPr>
          <p:cNvPr id="1207" name="Google Shape;1207;p42"/>
          <p:cNvPicPr preferRelativeResize="0"/>
          <p:nvPr/>
        </p:nvPicPr>
        <p:blipFill>
          <a:blip r:embed="rId4">
            <a:alphaModFix/>
          </a:blip>
          <a:stretch>
            <a:fillRect/>
          </a:stretch>
        </p:blipFill>
        <p:spPr>
          <a:xfrm>
            <a:off x="360875" y="3869450"/>
            <a:ext cx="4595199" cy="1116975"/>
          </a:xfrm>
          <a:prstGeom prst="rect">
            <a:avLst/>
          </a:prstGeom>
          <a:noFill/>
          <a:ln>
            <a:noFill/>
          </a:ln>
        </p:spPr>
      </p:pic>
      <p:sp>
        <p:nvSpPr>
          <p:cNvPr id="1208" name="Google Shape;1208;p42"/>
          <p:cNvSpPr txBox="1"/>
          <p:nvPr/>
        </p:nvSpPr>
        <p:spPr>
          <a:xfrm>
            <a:off x="5270575" y="4646575"/>
            <a:ext cx="3903300" cy="2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Icons by Martine Peters, Director of the Partnership on University  Plagiarism Prevention, Université du Québec en Outaouais</a:t>
            </a:r>
            <a:endParaRPr sz="1000">
              <a:solidFill>
                <a:schemeClr val="dk1"/>
              </a:solidFill>
            </a:endParaRPr>
          </a:p>
          <a:p>
            <a:pPr marL="0" lvl="0" indent="0" algn="l" rtl="0">
              <a:spcBef>
                <a:spcPts val="0"/>
              </a:spcBef>
              <a:spcAft>
                <a:spcPts val="0"/>
              </a:spcAft>
              <a:buNone/>
            </a:pPr>
            <a:endParaRPr sz="11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43"/>
          <p:cNvSpPr/>
          <p:nvPr/>
        </p:nvSpPr>
        <p:spPr>
          <a:xfrm>
            <a:off x="4451425" y="-9900"/>
            <a:ext cx="4681500" cy="12990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14" name="Google Shape;1214;p43"/>
          <p:cNvPicPr preferRelativeResize="0"/>
          <p:nvPr/>
        </p:nvPicPr>
        <p:blipFill>
          <a:blip r:embed="rId3">
            <a:alphaModFix/>
          </a:blip>
          <a:stretch>
            <a:fillRect/>
          </a:stretch>
        </p:blipFill>
        <p:spPr>
          <a:xfrm>
            <a:off x="-162650" y="152400"/>
            <a:ext cx="4537874" cy="4838700"/>
          </a:xfrm>
          <a:prstGeom prst="rect">
            <a:avLst/>
          </a:prstGeom>
          <a:noFill/>
          <a:ln>
            <a:noFill/>
          </a:ln>
        </p:spPr>
      </p:pic>
      <p:sp>
        <p:nvSpPr>
          <p:cNvPr id="1215" name="Google Shape;1215;p43"/>
          <p:cNvSpPr txBox="1"/>
          <p:nvPr/>
        </p:nvSpPr>
        <p:spPr>
          <a:xfrm>
            <a:off x="4451425" y="117200"/>
            <a:ext cx="4537800" cy="44421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600">
                <a:solidFill>
                  <a:schemeClr val="dk1"/>
                </a:solidFill>
              </a:rPr>
              <a:t>Professor Lopez shares values with students: practical skill development, information literacy and tech ethics, collaborative learning, and critical evaluation of technology.</a:t>
            </a:r>
            <a:br>
              <a:rPr lang="en" sz="1500">
                <a:solidFill>
                  <a:schemeClr val="dk1"/>
                </a:solidFill>
              </a:rPr>
            </a:br>
            <a:endParaRPr sz="1500">
              <a:solidFill>
                <a:schemeClr val="dk1"/>
              </a:solidFill>
            </a:endParaRPr>
          </a:p>
          <a:p>
            <a:pPr marL="0" lvl="0" indent="0" algn="ctr" rtl="0">
              <a:lnSpc>
                <a:spcPct val="90000"/>
              </a:lnSpc>
              <a:spcBef>
                <a:spcPts val="0"/>
              </a:spcBef>
              <a:spcAft>
                <a:spcPts val="0"/>
              </a:spcAft>
              <a:buNone/>
            </a:pP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 sz="1500">
                <a:solidFill>
                  <a:schemeClr val="dk1"/>
                </a:solidFill>
              </a:rPr>
              <a:t>He explains that when they are teachers they need to be able to evaluate new tech tools well, and understand when they add value.</a:t>
            </a:r>
            <a:br>
              <a:rPr lang="en" sz="1500">
                <a:solidFill>
                  <a:schemeClr val="dk1"/>
                </a:solidFill>
              </a:rPr>
            </a:b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 sz="1500">
                <a:solidFill>
                  <a:schemeClr val="dk1"/>
                </a:solidFill>
              </a:rPr>
              <a:t>He asks them to identify their values related to their education and future roles as teachers, and then in small groups make a list of ways that seem acceptable and unacceptable to use AI based on the discussion. </a:t>
            </a:r>
            <a:br>
              <a:rPr lang="en" sz="1500">
                <a:solidFill>
                  <a:schemeClr val="dk1"/>
                </a:solidFill>
              </a:rPr>
            </a:b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 sz="1500">
                <a:solidFill>
                  <a:schemeClr val="dk1"/>
                </a:solidFill>
              </a:rPr>
              <a:t>They crowdsource a class document in Google Docs outlining their shared agreements about ethical and unethical use of GenAI, and what it is good/not good for.</a:t>
            </a:r>
            <a:endParaRPr sz="15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44"/>
          <p:cNvSpPr/>
          <p:nvPr/>
        </p:nvSpPr>
        <p:spPr>
          <a:xfrm>
            <a:off x="-11025" y="-9900"/>
            <a:ext cx="9144000" cy="10194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2" name="Google Shape;1222;p44"/>
          <p:cNvSpPr txBox="1"/>
          <p:nvPr/>
        </p:nvSpPr>
        <p:spPr>
          <a:xfrm>
            <a:off x="229650" y="56900"/>
            <a:ext cx="8593500" cy="806400"/>
          </a:xfrm>
          <a:prstGeom prst="rect">
            <a:avLst/>
          </a:prstGeom>
          <a:noFill/>
          <a:ln>
            <a:noFill/>
          </a:ln>
        </p:spPr>
        <p:txBody>
          <a:bodyPr spcFirstLastPara="1" wrap="square" lIns="58925" tIns="58925" rIns="58925" bIns="58925" anchor="t" anchorCtr="0">
            <a:noAutofit/>
          </a:bodyPr>
          <a:lstStyle/>
          <a:p>
            <a:pPr marL="0" lvl="0" indent="0" algn="ctr" rtl="0">
              <a:lnSpc>
                <a:spcPct val="90000"/>
              </a:lnSpc>
              <a:spcBef>
                <a:spcPts val="0"/>
              </a:spcBef>
              <a:spcAft>
                <a:spcPts val="0"/>
              </a:spcAft>
              <a:buNone/>
            </a:pPr>
            <a:r>
              <a:rPr lang="en" sz="3000">
                <a:solidFill>
                  <a:schemeClr val="dk1"/>
                </a:solidFill>
              </a:rPr>
              <a:t>What teaching values and goals might inform</a:t>
            </a:r>
            <a:br>
              <a:rPr lang="en" sz="3000">
                <a:solidFill>
                  <a:schemeClr val="dk1"/>
                </a:solidFill>
              </a:rPr>
            </a:br>
            <a:r>
              <a:rPr lang="en" sz="3000">
                <a:solidFill>
                  <a:schemeClr val="dk1"/>
                </a:solidFill>
              </a:rPr>
              <a:t>your AI classroom policies and practices?</a:t>
            </a:r>
            <a:endParaRPr sz="3000">
              <a:solidFill>
                <a:schemeClr val="dk1"/>
              </a:solidFill>
            </a:endParaRPr>
          </a:p>
        </p:txBody>
      </p:sp>
      <p:graphicFrame>
        <p:nvGraphicFramePr>
          <p:cNvPr id="1223" name="Google Shape;1223;p44"/>
          <p:cNvGraphicFramePr/>
          <p:nvPr/>
        </p:nvGraphicFramePr>
        <p:xfrm>
          <a:off x="133075" y="1150025"/>
          <a:ext cx="9002825" cy="1978975"/>
        </p:xfrm>
        <a:graphic>
          <a:graphicData uri="http://schemas.openxmlformats.org/drawingml/2006/table">
            <a:tbl>
              <a:tblPr>
                <a:noFill/>
                <a:tableStyleId>{0A040088-7CC9-4B72-B118-58DB41A5327E}</a:tableStyleId>
              </a:tblPr>
              <a:tblGrid>
                <a:gridCol w="2901200">
                  <a:extLst>
                    <a:ext uri="{9D8B030D-6E8A-4147-A177-3AD203B41FA5}">
                      <a16:colId xmlns:a16="http://schemas.microsoft.com/office/drawing/2014/main" val="20000"/>
                    </a:ext>
                  </a:extLst>
                </a:gridCol>
                <a:gridCol w="3014375">
                  <a:extLst>
                    <a:ext uri="{9D8B030D-6E8A-4147-A177-3AD203B41FA5}">
                      <a16:colId xmlns:a16="http://schemas.microsoft.com/office/drawing/2014/main" val="20001"/>
                    </a:ext>
                  </a:extLst>
                </a:gridCol>
                <a:gridCol w="3087250">
                  <a:extLst>
                    <a:ext uri="{9D8B030D-6E8A-4147-A177-3AD203B41FA5}">
                      <a16:colId xmlns:a16="http://schemas.microsoft.com/office/drawing/2014/main" val="20002"/>
                    </a:ext>
                  </a:extLst>
                </a:gridCol>
              </a:tblGrid>
              <a:tr h="246725">
                <a:tc>
                  <a:txBody>
                    <a:bodyPr/>
                    <a:lstStyle/>
                    <a:p>
                      <a:pPr marL="0" lvl="0" indent="0" algn="l" rtl="0">
                        <a:lnSpc>
                          <a:spcPct val="70000"/>
                        </a:lnSpc>
                        <a:spcBef>
                          <a:spcPts val="0"/>
                        </a:spcBef>
                        <a:spcAft>
                          <a:spcPts val="0"/>
                        </a:spcAft>
                        <a:buNone/>
                      </a:pPr>
                      <a:r>
                        <a:rPr lang="en" sz="1600" b="1" u="sng"/>
                        <a:t>Cognitive Skills</a:t>
                      </a:r>
                      <a:endParaRPr sz="1600" b="1" u="sng"/>
                    </a:p>
                  </a:txBody>
                  <a:tcPr marL="91425" marR="91425" marT="0" marB="0"/>
                </a:tc>
                <a:tc>
                  <a:txBody>
                    <a:bodyPr/>
                    <a:lstStyle/>
                    <a:p>
                      <a:pPr marL="0" lvl="0" indent="0" algn="l" rtl="0">
                        <a:lnSpc>
                          <a:spcPct val="70000"/>
                        </a:lnSpc>
                        <a:spcBef>
                          <a:spcPts val="0"/>
                        </a:spcBef>
                        <a:spcAft>
                          <a:spcPts val="0"/>
                        </a:spcAft>
                        <a:buNone/>
                      </a:pPr>
                      <a:r>
                        <a:rPr lang="en" sz="1600" b="1" u="sng"/>
                        <a:t>Learning Approaches</a:t>
                      </a:r>
                      <a:endParaRPr sz="1600" b="1" u="sng"/>
                    </a:p>
                  </a:txBody>
                  <a:tcPr marL="91425" marR="91425" marT="0" marB="0"/>
                </a:tc>
                <a:tc>
                  <a:txBody>
                    <a:bodyPr/>
                    <a:lstStyle/>
                    <a:p>
                      <a:pPr marL="0" lvl="0" indent="0" algn="l" rtl="0">
                        <a:lnSpc>
                          <a:spcPct val="70000"/>
                        </a:lnSpc>
                        <a:spcBef>
                          <a:spcPts val="0"/>
                        </a:spcBef>
                        <a:spcAft>
                          <a:spcPts val="0"/>
                        </a:spcAft>
                        <a:buNone/>
                      </a:pPr>
                      <a:r>
                        <a:rPr lang="en" sz="1600" b="1" u="sng"/>
                        <a:t>Personal Development</a:t>
                      </a:r>
                      <a:endParaRPr sz="1600" b="1" u="sng"/>
                    </a:p>
                  </a:txBody>
                  <a:tcPr marL="91425" marR="91425" marT="0" marB="0"/>
                </a:tc>
                <a:extLst>
                  <a:ext uri="{0D108BD9-81ED-4DB2-BD59-A6C34878D82A}">
                    <a16:rowId xmlns:a16="http://schemas.microsoft.com/office/drawing/2014/main" val="10000"/>
                  </a:ext>
                </a:extLst>
              </a:tr>
              <a:tr h="221800">
                <a:tc>
                  <a:txBody>
                    <a:bodyPr/>
                    <a:lstStyle/>
                    <a:p>
                      <a:pPr marL="0" lvl="0" indent="0" algn="l" rtl="0">
                        <a:lnSpc>
                          <a:spcPct val="70000"/>
                        </a:lnSpc>
                        <a:spcBef>
                          <a:spcPts val="0"/>
                        </a:spcBef>
                        <a:spcAft>
                          <a:spcPts val="0"/>
                        </a:spcAft>
                        <a:buNone/>
                      </a:pPr>
                      <a:r>
                        <a:rPr lang="en"/>
                        <a:t>Analytical skills</a:t>
                      </a:r>
                      <a:endParaRPr/>
                    </a:p>
                  </a:txBody>
                  <a:tcPr marL="91425" marR="91425" marT="0" marB="0"/>
                </a:tc>
                <a:tc>
                  <a:txBody>
                    <a:bodyPr/>
                    <a:lstStyle/>
                    <a:p>
                      <a:pPr marL="0" lvl="0" indent="0" algn="l" rtl="0">
                        <a:lnSpc>
                          <a:spcPct val="70000"/>
                        </a:lnSpc>
                        <a:spcBef>
                          <a:spcPts val="0"/>
                        </a:spcBef>
                        <a:spcAft>
                          <a:spcPts val="0"/>
                        </a:spcAft>
                        <a:buNone/>
                      </a:pPr>
                      <a:r>
                        <a:rPr lang="en"/>
                        <a:t>Collaborative learning</a:t>
                      </a:r>
                      <a:endParaRPr/>
                    </a:p>
                  </a:txBody>
                  <a:tcPr marL="91425" marR="91425" marT="0" marB="0"/>
                </a:tc>
                <a:tc>
                  <a:txBody>
                    <a:bodyPr/>
                    <a:lstStyle/>
                    <a:p>
                      <a:pPr marL="0" lvl="0" indent="0" algn="l" rtl="0">
                        <a:lnSpc>
                          <a:spcPct val="70000"/>
                        </a:lnSpc>
                        <a:spcBef>
                          <a:spcPts val="0"/>
                        </a:spcBef>
                        <a:spcAft>
                          <a:spcPts val="0"/>
                        </a:spcAft>
                        <a:buNone/>
                      </a:pPr>
                      <a:r>
                        <a:rPr lang="en"/>
                        <a:t>Self-awareness</a:t>
                      </a:r>
                      <a:endParaRPr/>
                    </a:p>
                  </a:txBody>
                  <a:tcPr marL="91425" marR="91425" marT="0" marB="0"/>
                </a:tc>
                <a:extLst>
                  <a:ext uri="{0D108BD9-81ED-4DB2-BD59-A6C34878D82A}">
                    <a16:rowId xmlns:a16="http://schemas.microsoft.com/office/drawing/2014/main" val="10001"/>
                  </a:ext>
                </a:extLst>
              </a:tr>
              <a:tr h="213800">
                <a:tc>
                  <a:txBody>
                    <a:bodyPr/>
                    <a:lstStyle/>
                    <a:p>
                      <a:pPr marL="0" lvl="0" indent="0" algn="l" rtl="0">
                        <a:lnSpc>
                          <a:spcPct val="70000"/>
                        </a:lnSpc>
                        <a:spcBef>
                          <a:spcPts val="0"/>
                        </a:spcBef>
                        <a:spcAft>
                          <a:spcPts val="0"/>
                        </a:spcAft>
                        <a:buNone/>
                      </a:pPr>
                      <a:r>
                        <a:rPr lang="en"/>
                        <a:t>Critical thinking</a:t>
                      </a:r>
                      <a:endParaRPr/>
                    </a:p>
                  </a:txBody>
                  <a:tcPr marL="91425" marR="91425" marT="0" marB="0"/>
                </a:tc>
                <a:tc>
                  <a:txBody>
                    <a:bodyPr/>
                    <a:lstStyle/>
                    <a:p>
                      <a:pPr marL="0" lvl="0" indent="0" algn="l" rtl="0">
                        <a:lnSpc>
                          <a:spcPct val="70000"/>
                        </a:lnSpc>
                        <a:spcBef>
                          <a:spcPts val="0"/>
                        </a:spcBef>
                        <a:spcAft>
                          <a:spcPts val="0"/>
                        </a:spcAft>
                        <a:buNone/>
                      </a:pPr>
                      <a:r>
                        <a:rPr lang="en"/>
                        <a:t>Experiential learning</a:t>
                      </a:r>
                      <a:endParaRPr/>
                    </a:p>
                  </a:txBody>
                  <a:tcPr marL="91425" marR="91425" marT="0" marB="0"/>
                </a:tc>
                <a:tc>
                  <a:txBody>
                    <a:bodyPr/>
                    <a:lstStyle/>
                    <a:p>
                      <a:pPr marL="0" lvl="0" indent="0" algn="l" rtl="0">
                        <a:lnSpc>
                          <a:spcPct val="70000"/>
                        </a:lnSpc>
                        <a:spcBef>
                          <a:spcPts val="0"/>
                        </a:spcBef>
                        <a:spcAft>
                          <a:spcPts val="0"/>
                        </a:spcAft>
                        <a:buNone/>
                      </a:pPr>
                      <a:r>
                        <a:rPr lang="en"/>
                        <a:t>Growth mindset</a:t>
                      </a:r>
                      <a:endParaRPr/>
                    </a:p>
                  </a:txBody>
                  <a:tcPr marL="91425" marR="91425" marT="0" marB="0"/>
                </a:tc>
                <a:extLst>
                  <a:ext uri="{0D108BD9-81ED-4DB2-BD59-A6C34878D82A}">
                    <a16:rowId xmlns:a16="http://schemas.microsoft.com/office/drawing/2014/main" val="10002"/>
                  </a:ext>
                </a:extLst>
              </a:tr>
              <a:tr h="235800">
                <a:tc>
                  <a:txBody>
                    <a:bodyPr/>
                    <a:lstStyle/>
                    <a:p>
                      <a:pPr marL="0" lvl="0" indent="0" algn="l" rtl="0">
                        <a:lnSpc>
                          <a:spcPct val="70000"/>
                        </a:lnSpc>
                        <a:spcBef>
                          <a:spcPts val="0"/>
                        </a:spcBef>
                        <a:spcAft>
                          <a:spcPts val="0"/>
                        </a:spcAft>
                        <a:buNone/>
                      </a:pPr>
                      <a:r>
                        <a:rPr lang="en"/>
                        <a:t>Problem-solving</a:t>
                      </a:r>
                      <a:endParaRPr/>
                    </a:p>
                  </a:txBody>
                  <a:tcPr marL="91425" marR="91425" marT="0" marB="0"/>
                </a:tc>
                <a:tc>
                  <a:txBody>
                    <a:bodyPr/>
                    <a:lstStyle/>
                    <a:p>
                      <a:pPr marL="0" lvl="0" indent="0" algn="l" rtl="0">
                        <a:lnSpc>
                          <a:spcPct val="70000"/>
                        </a:lnSpc>
                        <a:spcBef>
                          <a:spcPts val="0"/>
                        </a:spcBef>
                        <a:spcAft>
                          <a:spcPts val="0"/>
                        </a:spcAft>
                        <a:buNone/>
                      </a:pPr>
                      <a:r>
                        <a:rPr lang="en"/>
                        <a:t>Inquiry-based learning</a:t>
                      </a:r>
                      <a:endParaRPr/>
                    </a:p>
                  </a:txBody>
                  <a:tcPr marL="91425" marR="91425" marT="0" marB="0"/>
                </a:tc>
                <a:tc>
                  <a:txBody>
                    <a:bodyPr/>
                    <a:lstStyle/>
                    <a:p>
                      <a:pPr marL="0" lvl="0" indent="0" algn="l" rtl="0">
                        <a:lnSpc>
                          <a:spcPct val="70000"/>
                        </a:lnSpc>
                        <a:spcBef>
                          <a:spcPts val="0"/>
                        </a:spcBef>
                        <a:spcAft>
                          <a:spcPts val="0"/>
                        </a:spcAft>
                        <a:buNone/>
                      </a:pPr>
                      <a:r>
                        <a:rPr lang="en"/>
                        <a:t>Resilience</a:t>
                      </a:r>
                      <a:endParaRPr/>
                    </a:p>
                  </a:txBody>
                  <a:tcPr marL="91425" marR="91425" marT="0" marB="0"/>
                </a:tc>
                <a:extLst>
                  <a:ext uri="{0D108BD9-81ED-4DB2-BD59-A6C34878D82A}">
                    <a16:rowId xmlns:a16="http://schemas.microsoft.com/office/drawing/2014/main" val="10003"/>
                  </a:ext>
                </a:extLst>
              </a:tr>
              <a:tr h="233675">
                <a:tc>
                  <a:txBody>
                    <a:bodyPr/>
                    <a:lstStyle/>
                    <a:p>
                      <a:pPr marL="0" lvl="0" indent="0" algn="l" rtl="0">
                        <a:lnSpc>
                          <a:spcPct val="70000"/>
                        </a:lnSpc>
                        <a:spcBef>
                          <a:spcPts val="0"/>
                        </a:spcBef>
                        <a:spcAft>
                          <a:spcPts val="0"/>
                        </a:spcAft>
                        <a:buNone/>
                      </a:pPr>
                      <a:r>
                        <a:rPr lang="en"/>
                        <a:t>Creativity</a:t>
                      </a:r>
                      <a:endParaRPr/>
                    </a:p>
                  </a:txBody>
                  <a:tcPr marL="91425" marR="91425" marT="0" marB="0"/>
                </a:tc>
                <a:tc>
                  <a:txBody>
                    <a:bodyPr/>
                    <a:lstStyle/>
                    <a:p>
                      <a:pPr marL="0" lvl="0" indent="0" algn="l" rtl="0">
                        <a:lnSpc>
                          <a:spcPct val="70000"/>
                        </a:lnSpc>
                        <a:spcBef>
                          <a:spcPts val="0"/>
                        </a:spcBef>
                        <a:spcAft>
                          <a:spcPts val="0"/>
                        </a:spcAft>
                        <a:buNone/>
                      </a:pPr>
                      <a:r>
                        <a:rPr lang="en"/>
                        <a:t>Individualized learning</a:t>
                      </a:r>
                      <a:endParaRPr/>
                    </a:p>
                  </a:txBody>
                  <a:tcPr marL="91425" marR="91425" marT="0" marB="0"/>
                </a:tc>
                <a:tc>
                  <a:txBody>
                    <a:bodyPr/>
                    <a:lstStyle/>
                    <a:p>
                      <a:pPr marL="0" lvl="0" indent="0" algn="l" rtl="0">
                        <a:lnSpc>
                          <a:spcPct val="70000"/>
                        </a:lnSpc>
                        <a:spcBef>
                          <a:spcPts val="0"/>
                        </a:spcBef>
                        <a:spcAft>
                          <a:spcPts val="0"/>
                        </a:spcAft>
                        <a:buNone/>
                      </a:pPr>
                      <a:r>
                        <a:rPr lang="en"/>
                        <a:t>Adaptability</a:t>
                      </a:r>
                      <a:endParaRPr/>
                    </a:p>
                  </a:txBody>
                  <a:tcPr marL="91425" marR="91425" marT="0" marB="0"/>
                </a:tc>
                <a:extLst>
                  <a:ext uri="{0D108BD9-81ED-4DB2-BD59-A6C34878D82A}">
                    <a16:rowId xmlns:a16="http://schemas.microsoft.com/office/drawing/2014/main" val="10004"/>
                  </a:ext>
                </a:extLst>
              </a:tr>
              <a:tr h="258975">
                <a:tc>
                  <a:txBody>
                    <a:bodyPr/>
                    <a:lstStyle/>
                    <a:p>
                      <a:pPr marL="0" lvl="0" indent="0" algn="l" rtl="0">
                        <a:lnSpc>
                          <a:spcPct val="70000"/>
                        </a:lnSpc>
                        <a:spcBef>
                          <a:spcPts val="0"/>
                        </a:spcBef>
                        <a:spcAft>
                          <a:spcPts val="0"/>
                        </a:spcAft>
                        <a:buNone/>
                      </a:pPr>
                      <a:r>
                        <a:rPr lang="en"/>
                        <a:t>Divergent thinking</a:t>
                      </a:r>
                      <a:endParaRPr/>
                    </a:p>
                  </a:txBody>
                  <a:tcPr marL="91425" marR="91425" marT="0" marB="0"/>
                </a:tc>
                <a:tc>
                  <a:txBody>
                    <a:bodyPr/>
                    <a:lstStyle/>
                    <a:p>
                      <a:pPr marL="0" lvl="0" indent="0" algn="l" rtl="0">
                        <a:lnSpc>
                          <a:spcPct val="70000"/>
                        </a:lnSpc>
                        <a:spcBef>
                          <a:spcPts val="0"/>
                        </a:spcBef>
                        <a:spcAft>
                          <a:spcPts val="0"/>
                        </a:spcAft>
                        <a:buNone/>
                      </a:pPr>
                      <a:r>
                        <a:rPr lang="en"/>
                        <a:t>Self-directed learning</a:t>
                      </a:r>
                      <a:endParaRPr/>
                    </a:p>
                  </a:txBody>
                  <a:tcPr marL="91425" marR="91425" marT="0" marB="0"/>
                </a:tc>
                <a:tc>
                  <a:txBody>
                    <a:bodyPr/>
                    <a:lstStyle/>
                    <a:p>
                      <a:pPr marL="0" lvl="0" indent="0" algn="l" rtl="0">
                        <a:lnSpc>
                          <a:spcPct val="70000"/>
                        </a:lnSpc>
                        <a:spcBef>
                          <a:spcPts val="0"/>
                        </a:spcBef>
                        <a:spcAft>
                          <a:spcPts val="0"/>
                        </a:spcAft>
                        <a:buNone/>
                      </a:pPr>
                      <a:r>
                        <a:rPr lang="en"/>
                        <a:t>Metacognition</a:t>
                      </a:r>
                      <a:endParaRPr/>
                    </a:p>
                  </a:txBody>
                  <a:tcPr marL="91425" marR="91425" marT="0" marB="0"/>
                </a:tc>
                <a:extLst>
                  <a:ext uri="{0D108BD9-81ED-4DB2-BD59-A6C34878D82A}">
                    <a16:rowId xmlns:a16="http://schemas.microsoft.com/office/drawing/2014/main" val="10005"/>
                  </a:ext>
                </a:extLst>
              </a:tr>
              <a:tr h="220925">
                <a:tc>
                  <a:txBody>
                    <a:bodyPr/>
                    <a:lstStyle/>
                    <a:p>
                      <a:pPr marL="0" lvl="0" indent="0" algn="l" rtl="0">
                        <a:lnSpc>
                          <a:spcPct val="70000"/>
                        </a:lnSpc>
                        <a:spcBef>
                          <a:spcPts val="0"/>
                        </a:spcBef>
                        <a:spcAft>
                          <a:spcPts val="0"/>
                        </a:spcAft>
                        <a:buNone/>
                      </a:pPr>
                      <a:r>
                        <a:rPr lang="en"/>
                        <a:t>Cognitive flexibility</a:t>
                      </a:r>
                      <a:endParaRPr/>
                    </a:p>
                  </a:txBody>
                  <a:tcPr marL="91425" marR="91425" marT="0" marB="0"/>
                </a:tc>
                <a:tc>
                  <a:txBody>
                    <a:bodyPr/>
                    <a:lstStyle/>
                    <a:p>
                      <a:pPr marL="0" lvl="0" indent="0" algn="l" rtl="0">
                        <a:lnSpc>
                          <a:spcPct val="70000"/>
                        </a:lnSpc>
                        <a:spcBef>
                          <a:spcPts val="0"/>
                        </a:spcBef>
                        <a:spcAft>
                          <a:spcPts val="0"/>
                        </a:spcAft>
                        <a:buNone/>
                      </a:pPr>
                      <a:r>
                        <a:rPr lang="en"/>
                        <a:t>Interdisciplinary thinking</a:t>
                      </a:r>
                      <a:endParaRPr/>
                    </a:p>
                  </a:txBody>
                  <a:tcPr marL="91425" marR="91425" marT="0" marB="0"/>
                </a:tc>
                <a:tc>
                  <a:txBody>
                    <a:bodyPr/>
                    <a:lstStyle/>
                    <a:p>
                      <a:pPr marL="0" lvl="0" indent="0" algn="l" rtl="0">
                        <a:lnSpc>
                          <a:spcPct val="70000"/>
                        </a:lnSpc>
                        <a:spcBef>
                          <a:spcPts val="0"/>
                        </a:spcBef>
                        <a:spcAft>
                          <a:spcPts val="0"/>
                        </a:spcAft>
                        <a:buNone/>
                      </a:pPr>
                      <a:r>
                        <a:rPr lang="en"/>
                        <a:t>Emotional intelligence</a:t>
                      </a:r>
                      <a:endParaRPr/>
                    </a:p>
                  </a:txBody>
                  <a:tcPr marL="91425" marR="91425" marT="0" marB="0"/>
                </a:tc>
                <a:extLst>
                  <a:ext uri="{0D108BD9-81ED-4DB2-BD59-A6C34878D82A}">
                    <a16:rowId xmlns:a16="http://schemas.microsoft.com/office/drawing/2014/main" val="10006"/>
                  </a:ext>
                </a:extLst>
              </a:tr>
              <a:tr h="347275">
                <a:tc>
                  <a:txBody>
                    <a:bodyPr/>
                    <a:lstStyle/>
                    <a:p>
                      <a:pPr marL="0" lvl="0" indent="0" algn="l" rtl="0">
                        <a:lnSpc>
                          <a:spcPct val="70000"/>
                        </a:lnSpc>
                        <a:spcBef>
                          <a:spcPts val="0"/>
                        </a:spcBef>
                        <a:spcAft>
                          <a:spcPts val="0"/>
                        </a:spcAft>
                        <a:buNone/>
                      </a:pPr>
                      <a:r>
                        <a:rPr lang="en"/>
                        <a:t>Systems thinking</a:t>
                      </a:r>
                      <a:endParaRPr/>
                    </a:p>
                  </a:txBody>
                  <a:tcPr marL="91425" marR="91425" marT="0" marB="0"/>
                </a:tc>
                <a:tc>
                  <a:txBody>
                    <a:bodyPr/>
                    <a:lstStyle/>
                    <a:p>
                      <a:pPr marL="0" lvl="0" indent="0" algn="l" rtl="0">
                        <a:lnSpc>
                          <a:spcPct val="70000"/>
                        </a:lnSpc>
                        <a:spcBef>
                          <a:spcPts val="0"/>
                        </a:spcBef>
                        <a:spcAft>
                          <a:spcPts val="0"/>
                        </a:spcAft>
                        <a:buNone/>
                      </a:pPr>
                      <a:r>
                        <a:rPr lang="en"/>
                        <a:t>Lifelong learning</a:t>
                      </a:r>
                      <a:endParaRPr/>
                    </a:p>
                  </a:txBody>
                  <a:tcPr marL="91425" marR="91425" marT="0" marB="0"/>
                </a:tc>
                <a:tc>
                  <a:txBody>
                    <a:bodyPr/>
                    <a:lstStyle/>
                    <a:p>
                      <a:pPr marL="0" lvl="0" indent="0" algn="l" rtl="0">
                        <a:lnSpc>
                          <a:spcPct val="70000"/>
                        </a:lnSpc>
                        <a:spcBef>
                          <a:spcPts val="0"/>
                        </a:spcBef>
                        <a:spcAft>
                          <a:spcPts val="0"/>
                        </a:spcAft>
                        <a:buNone/>
                      </a:pPr>
                      <a:r>
                        <a:rPr lang="en"/>
                        <a:t>Time management</a:t>
                      </a:r>
                      <a:endParaRPr/>
                    </a:p>
                  </a:txBody>
                  <a:tcPr marL="91425" marR="91425" marT="0" marB="0"/>
                </a:tc>
                <a:extLst>
                  <a:ext uri="{0D108BD9-81ED-4DB2-BD59-A6C34878D82A}">
                    <a16:rowId xmlns:a16="http://schemas.microsoft.com/office/drawing/2014/main" val="10007"/>
                  </a:ext>
                </a:extLst>
              </a:tr>
            </a:tbl>
          </a:graphicData>
        </a:graphic>
      </p:graphicFrame>
      <p:graphicFrame>
        <p:nvGraphicFramePr>
          <p:cNvPr id="1224" name="Google Shape;1224;p44"/>
          <p:cNvGraphicFramePr/>
          <p:nvPr/>
        </p:nvGraphicFramePr>
        <p:xfrm>
          <a:off x="76200" y="3082200"/>
          <a:ext cx="9002850" cy="2067375"/>
        </p:xfrm>
        <a:graphic>
          <a:graphicData uri="http://schemas.openxmlformats.org/drawingml/2006/table">
            <a:tbl>
              <a:tblPr>
                <a:noFill/>
                <a:tableStyleId>{0A040088-7CC9-4B72-B118-58DB41A5327E}</a:tableStyleId>
              </a:tblPr>
              <a:tblGrid>
                <a:gridCol w="2958075">
                  <a:extLst>
                    <a:ext uri="{9D8B030D-6E8A-4147-A177-3AD203B41FA5}">
                      <a16:colId xmlns:a16="http://schemas.microsoft.com/office/drawing/2014/main" val="20000"/>
                    </a:ext>
                  </a:extLst>
                </a:gridCol>
                <a:gridCol w="3014375">
                  <a:extLst>
                    <a:ext uri="{9D8B030D-6E8A-4147-A177-3AD203B41FA5}">
                      <a16:colId xmlns:a16="http://schemas.microsoft.com/office/drawing/2014/main" val="20001"/>
                    </a:ext>
                  </a:extLst>
                </a:gridCol>
                <a:gridCol w="3030400">
                  <a:extLst>
                    <a:ext uri="{9D8B030D-6E8A-4147-A177-3AD203B41FA5}">
                      <a16:colId xmlns:a16="http://schemas.microsoft.com/office/drawing/2014/main" val="20002"/>
                    </a:ext>
                  </a:extLst>
                </a:gridCol>
              </a:tblGrid>
              <a:tr h="265050">
                <a:tc>
                  <a:txBody>
                    <a:bodyPr/>
                    <a:lstStyle/>
                    <a:p>
                      <a:pPr marL="0" lvl="0" indent="0" algn="l" rtl="0">
                        <a:lnSpc>
                          <a:spcPct val="115000"/>
                        </a:lnSpc>
                        <a:spcBef>
                          <a:spcPts val="0"/>
                        </a:spcBef>
                        <a:spcAft>
                          <a:spcPts val="0"/>
                        </a:spcAft>
                        <a:buNone/>
                      </a:pPr>
                      <a:r>
                        <a:rPr lang="en" sz="1500" b="1" u="sng"/>
                        <a:t>Academic &amp; Research Skills</a:t>
                      </a:r>
                      <a:endParaRPr sz="1500" b="1" u="sng"/>
                    </a:p>
                  </a:txBody>
                  <a:tcPr marL="91425" marR="91425" marT="0" marB="0"/>
                </a:tc>
                <a:tc>
                  <a:txBody>
                    <a:bodyPr/>
                    <a:lstStyle/>
                    <a:p>
                      <a:pPr marL="0" lvl="0" indent="0" algn="l" rtl="0">
                        <a:lnSpc>
                          <a:spcPct val="115000"/>
                        </a:lnSpc>
                        <a:spcBef>
                          <a:spcPts val="0"/>
                        </a:spcBef>
                        <a:spcAft>
                          <a:spcPts val="0"/>
                        </a:spcAft>
                        <a:buNone/>
                      </a:pPr>
                      <a:r>
                        <a:rPr lang="en" sz="1500" b="1" u="sng"/>
                        <a:t>Professional &amp; Practical Skills</a:t>
                      </a:r>
                      <a:endParaRPr sz="1500" b="1" u="sng"/>
                    </a:p>
                  </a:txBody>
                  <a:tcPr marL="91425" marR="91425" marT="0" marB="0"/>
                </a:tc>
                <a:tc>
                  <a:txBody>
                    <a:bodyPr/>
                    <a:lstStyle/>
                    <a:p>
                      <a:pPr marL="0" lvl="0" indent="0" algn="l" rtl="0">
                        <a:lnSpc>
                          <a:spcPct val="115000"/>
                        </a:lnSpc>
                        <a:spcBef>
                          <a:spcPts val="0"/>
                        </a:spcBef>
                        <a:spcAft>
                          <a:spcPts val="0"/>
                        </a:spcAft>
                        <a:buNone/>
                      </a:pPr>
                      <a:r>
                        <a:rPr lang="en" sz="1600" b="1" u="sng"/>
                        <a:t>Ethical &amp; Social Awareness</a:t>
                      </a:r>
                      <a:endParaRPr sz="1600" b="1" u="sng"/>
                    </a:p>
                  </a:txBody>
                  <a:tcPr marL="91425" marR="91425" marT="0" marB="0"/>
                </a:tc>
                <a:extLst>
                  <a:ext uri="{0D108BD9-81ED-4DB2-BD59-A6C34878D82A}">
                    <a16:rowId xmlns:a16="http://schemas.microsoft.com/office/drawing/2014/main" val="10000"/>
                  </a:ext>
                </a:extLst>
              </a:tr>
              <a:tr h="241925">
                <a:tc>
                  <a:txBody>
                    <a:bodyPr/>
                    <a:lstStyle/>
                    <a:p>
                      <a:pPr marL="0" lvl="0" indent="0" algn="l" rtl="0">
                        <a:spcBef>
                          <a:spcPts val="0"/>
                        </a:spcBef>
                        <a:spcAft>
                          <a:spcPts val="0"/>
                        </a:spcAft>
                        <a:buNone/>
                      </a:pPr>
                      <a:r>
                        <a:rPr lang="en"/>
                        <a:t>Academic integrity</a:t>
                      </a:r>
                      <a:endParaRPr/>
                    </a:p>
                  </a:txBody>
                  <a:tcPr marL="91425" marR="91425" marT="0" marB="0"/>
                </a:tc>
                <a:tc>
                  <a:txBody>
                    <a:bodyPr/>
                    <a:lstStyle/>
                    <a:p>
                      <a:pPr marL="0" lvl="0" indent="0" algn="l" rtl="0">
                        <a:spcBef>
                          <a:spcPts val="0"/>
                        </a:spcBef>
                        <a:spcAft>
                          <a:spcPts val="0"/>
                        </a:spcAft>
                        <a:buNone/>
                      </a:pPr>
                      <a:r>
                        <a:rPr lang="en"/>
                        <a:t>Communication skills</a:t>
                      </a:r>
                      <a:endParaRPr/>
                    </a:p>
                  </a:txBody>
                  <a:tcPr marL="91425" marR="91425" marT="0" marB="0"/>
                </a:tc>
                <a:tc>
                  <a:txBody>
                    <a:bodyPr/>
                    <a:lstStyle/>
                    <a:p>
                      <a:pPr marL="0" lvl="0" indent="0" algn="l" rtl="0">
                        <a:spcBef>
                          <a:spcPts val="0"/>
                        </a:spcBef>
                        <a:spcAft>
                          <a:spcPts val="0"/>
                        </a:spcAft>
                        <a:buNone/>
                      </a:pPr>
                      <a:r>
                        <a:rPr lang="en"/>
                        <a:t>Cultural awareness</a:t>
                      </a:r>
                      <a:endParaRPr/>
                    </a:p>
                  </a:txBody>
                  <a:tcPr marL="91425" marR="91425" marT="0" marB="0"/>
                </a:tc>
                <a:extLst>
                  <a:ext uri="{0D108BD9-81ED-4DB2-BD59-A6C34878D82A}">
                    <a16:rowId xmlns:a16="http://schemas.microsoft.com/office/drawing/2014/main" val="10001"/>
                  </a:ext>
                </a:extLst>
              </a:tr>
              <a:tr h="241950">
                <a:tc>
                  <a:txBody>
                    <a:bodyPr/>
                    <a:lstStyle/>
                    <a:p>
                      <a:pPr marL="0" lvl="0" indent="0" algn="l" rtl="0">
                        <a:spcBef>
                          <a:spcPts val="0"/>
                        </a:spcBef>
                        <a:spcAft>
                          <a:spcPts val="0"/>
                        </a:spcAft>
                        <a:buNone/>
                      </a:pPr>
                      <a:r>
                        <a:rPr lang="en"/>
                        <a:t>Information literacy</a:t>
                      </a:r>
                      <a:endParaRPr/>
                    </a:p>
                  </a:txBody>
                  <a:tcPr marL="91425" marR="91425" marT="0" marB="0"/>
                </a:tc>
                <a:tc>
                  <a:txBody>
                    <a:bodyPr/>
                    <a:lstStyle/>
                    <a:p>
                      <a:pPr marL="0" lvl="0" indent="0" algn="l" rtl="0">
                        <a:spcBef>
                          <a:spcPts val="0"/>
                        </a:spcBef>
                        <a:spcAft>
                          <a:spcPts val="0"/>
                        </a:spcAft>
                        <a:buNone/>
                      </a:pPr>
                      <a:r>
                        <a:rPr lang="en"/>
                        <a:t>Professional ethics</a:t>
                      </a:r>
                      <a:endParaRPr/>
                    </a:p>
                  </a:txBody>
                  <a:tcPr marL="91425" marR="91425" marT="0" marB="0"/>
                </a:tc>
                <a:tc>
                  <a:txBody>
                    <a:bodyPr/>
                    <a:lstStyle/>
                    <a:p>
                      <a:pPr marL="0" lvl="0" indent="0" algn="l" rtl="0">
                        <a:spcBef>
                          <a:spcPts val="0"/>
                        </a:spcBef>
                        <a:spcAft>
                          <a:spcPts val="0"/>
                        </a:spcAft>
                        <a:buNone/>
                      </a:pPr>
                      <a:r>
                        <a:rPr lang="en"/>
                        <a:t>Digital citizenship</a:t>
                      </a:r>
                      <a:endParaRPr/>
                    </a:p>
                  </a:txBody>
                  <a:tcPr marL="91425" marR="91425" marT="0" marB="0"/>
                </a:tc>
                <a:extLst>
                  <a:ext uri="{0D108BD9-81ED-4DB2-BD59-A6C34878D82A}">
                    <a16:rowId xmlns:a16="http://schemas.microsoft.com/office/drawing/2014/main" val="10002"/>
                  </a:ext>
                </a:extLst>
              </a:tr>
              <a:tr h="220950">
                <a:tc>
                  <a:txBody>
                    <a:bodyPr/>
                    <a:lstStyle/>
                    <a:p>
                      <a:pPr marL="0" lvl="0" indent="0" algn="l" rtl="0">
                        <a:spcBef>
                          <a:spcPts val="0"/>
                        </a:spcBef>
                        <a:spcAft>
                          <a:spcPts val="0"/>
                        </a:spcAft>
                        <a:buNone/>
                      </a:pPr>
                      <a:r>
                        <a:rPr lang="en"/>
                        <a:t>Research skills</a:t>
                      </a:r>
                      <a:endParaRPr/>
                    </a:p>
                  </a:txBody>
                  <a:tcPr marL="91425" marR="91425" marT="0" marB="0"/>
                </a:tc>
                <a:tc>
                  <a:txBody>
                    <a:bodyPr/>
                    <a:lstStyle/>
                    <a:p>
                      <a:pPr marL="0" lvl="0" indent="0" algn="l" rtl="0">
                        <a:spcBef>
                          <a:spcPts val="0"/>
                        </a:spcBef>
                        <a:spcAft>
                          <a:spcPts val="0"/>
                        </a:spcAft>
                        <a:buNone/>
                      </a:pPr>
                      <a:r>
                        <a:rPr lang="en"/>
                        <a:t>Professional preparedness</a:t>
                      </a:r>
                      <a:endParaRPr/>
                    </a:p>
                  </a:txBody>
                  <a:tcPr marL="91425" marR="91425" marT="0" marB="0"/>
                </a:tc>
                <a:tc>
                  <a:txBody>
                    <a:bodyPr/>
                    <a:lstStyle/>
                    <a:p>
                      <a:pPr marL="0" lvl="0" indent="0" algn="l" rtl="0">
                        <a:spcBef>
                          <a:spcPts val="0"/>
                        </a:spcBef>
                        <a:spcAft>
                          <a:spcPts val="0"/>
                        </a:spcAft>
                        <a:buNone/>
                      </a:pPr>
                      <a:r>
                        <a:rPr lang="en"/>
                        <a:t>Equity/fairness</a:t>
                      </a:r>
                      <a:endParaRPr/>
                    </a:p>
                  </a:txBody>
                  <a:tcPr marL="91425" marR="91425" marT="0" marB="0"/>
                </a:tc>
                <a:extLst>
                  <a:ext uri="{0D108BD9-81ED-4DB2-BD59-A6C34878D82A}">
                    <a16:rowId xmlns:a16="http://schemas.microsoft.com/office/drawing/2014/main" val="10003"/>
                  </a:ext>
                </a:extLst>
              </a:tr>
              <a:tr h="241950">
                <a:tc>
                  <a:txBody>
                    <a:bodyPr/>
                    <a:lstStyle/>
                    <a:p>
                      <a:pPr marL="0" lvl="0" indent="0" algn="l" rtl="0">
                        <a:spcBef>
                          <a:spcPts val="0"/>
                        </a:spcBef>
                        <a:spcAft>
                          <a:spcPts val="0"/>
                        </a:spcAft>
                        <a:buNone/>
                      </a:pPr>
                      <a:r>
                        <a:rPr lang="en"/>
                        <a:t>Intellectual curiosity</a:t>
                      </a:r>
                      <a:endParaRPr/>
                    </a:p>
                  </a:txBody>
                  <a:tcPr marL="91425" marR="91425" marT="0" marB="0"/>
                </a:tc>
                <a:tc>
                  <a:txBody>
                    <a:bodyPr/>
                    <a:lstStyle/>
                    <a:p>
                      <a:pPr marL="0" lvl="0" indent="0" algn="l" rtl="0">
                        <a:spcBef>
                          <a:spcPts val="0"/>
                        </a:spcBef>
                        <a:spcAft>
                          <a:spcPts val="0"/>
                        </a:spcAft>
                        <a:buNone/>
                      </a:pPr>
                      <a:r>
                        <a:rPr lang="en"/>
                        <a:t>Practical knowledge application</a:t>
                      </a:r>
                      <a:endParaRPr/>
                    </a:p>
                  </a:txBody>
                  <a:tcPr marL="91425" marR="91425" marT="0" marB="0"/>
                </a:tc>
                <a:tc>
                  <a:txBody>
                    <a:bodyPr/>
                    <a:lstStyle/>
                    <a:p>
                      <a:pPr marL="0" lvl="0" indent="0" algn="l" rtl="0">
                        <a:spcBef>
                          <a:spcPts val="0"/>
                        </a:spcBef>
                        <a:spcAft>
                          <a:spcPts val="0"/>
                        </a:spcAft>
                        <a:buNone/>
                      </a:pPr>
                      <a:r>
                        <a:rPr lang="en"/>
                        <a:t>Ethical reasoning</a:t>
                      </a:r>
                      <a:endParaRPr/>
                    </a:p>
                  </a:txBody>
                  <a:tcPr marL="91425" marR="91425" marT="0" marB="0"/>
                </a:tc>
                <a:extLst>
                  <a:ext uri="{0D108BD9-81ED-4DB2-BD59-A6C34878D82A}">
                    <a16:rowId xmlns:a16="http://schemas.microsoft.com/office/drawing/2014/main" val="10004"/>
                  </a:ext>
                </a:extLst>
              </a:tr>
              <a:tr h="220950">
                <a:tc>
                  <a:txBody>
                    <a:bodyPr/>
                    <a:lstStyle/>
                    <a:p>
                      <a:pPr marL="0" lvl="0" indent="0" algn="l" rtl="0">
                        <a:spcBef>
                          <a:spcPts val="0"/>
                        </a:spcBef>
                        <a:spcAft>
                          <a:spcPts val="0"/>
                        </a:spcAft>
                        <a:buNone/>
                      </a:pPr>
                      <a:r>
                        <a:rPr lang="en"/>
                        <a:t>Data literacy</a:t>
                      </a:r>
                      <a:endParaRPr/>
                    </a:p>
                  </a:txBody>
                  <a:tcPr marL="91425" marR="91425" marT="0" marB="0"/>
                </a:tc>
                <a:tc>
                  <a:txBody>
                    <a:bodyPr/>
                    <a:lstStyle/>
                    <a:p>
                      <a:pPr marL="0" lvl="0" indent="0" algn="l" rtl="0">
                        <a:spcBef>
                          <a:spcPts val="0"/>
                        </a:spcBef>
                        <a:spcAft>
                          <a:spcPts val="0"/>
                        </a:spcAft>
                        <a:buNone/>
                      </a:pPr>
                      <a:r>
                        <a:rPr lang="en"/>
                        <a:t>Technological competence</a:t>
                      </a:r>
                      <a:endParaRPr/>
                    </a:p>
                  </a:txBody>
                  <a:tcPr marL="91425" marR="91425" marT="0" marB="0"/>
                </a:tc>
                <a:tc>
                  <a:txBody>
                    <a:bodyPr/>
                    <a:lstStyle/>
                    <a:p>
                      <a:pPr marL="0" lvl="0" indent="0" algn="l" rtl="0">
                        <a:spcBef>
                          <a:spcPts val="0"/>
                        </a:spcBef>
                        <a:spcAft>
                          <a:spcPts val="0"/>
                        </a:spcAft>
                        <a:buNone/>
                      </a:pPr>
                      <a:r>
                        <a:rPr lang="en"/>
                        <a:t>Sustainability awareness</a:t>
                      </a:r>
                      <a:endParaRPr/>
                    </a:p>
                  </a:txBody>
                  <a:tcPr marL="91425" marR="91425" marT="0" marB="0"/>
                </a:tc>
                <a:extLst>
                  <a:ext uri="{0D108BD9-81ED-4DB2-BD59-A6C34878D82A}">
                    <a16:rowId xmlns:a16="http://schemas.microsoft.com/office/drawing/2014/main" val="10005"/>
                  </a:ext>
                </a:extLst>
              </a:tr>
              <a:tr h="241925">
                <a:tc>
                  <a:txBody>
                    <a:bodyPr/>
                    <a:lstStyle/>
                    <a:p>
                      <a:pPr marL="0" lvl="0" indent="0" algn="l" rtl="0">
                        <a:spcBef>
                          <a:spcPts val="0"/>
                        </a:spcBef>
                        <a:spcAft>
                          <a:spcPts val="0"/>
                        </a:spcAft>
                        <a:buNone/>
                      </a:pPr>
                      <a:r>
                        <a:rPr lang="en"/>
                        <a:t>Accessibility</a:t>
                      </a:r>
                      <a:endParaRPr/>
                    </a:p>
                  </a:txBody>
                  <a:tcPr marL="91425" marR="91425" marT="0" marB="0"/>
                </a:tc>
                <a:tc>
                  <a:txBody>
                    <a:bodyPr/>
                    <a:lstStyle/>
                    <a:p>
                      <a:pPr marL="0" lvl="0" indent="0" algn="l" rtl="0">
                        <a:spcBef>
                          <a:spcPts val="0"/>
                        </a:spcBef>
                        <a:spcAft>
                          <a:spcPts val="0"/>
                        </a:spcAft>
                        <a:buNone/>
                      </a:pPr>
                      <a:r>
                        <a:rPr lang="en"/>
                        <a:t>Financial literacy</a:t>
                      </a:r>
                      <a:endParaRPr/>
                    </a:p>
                  </a:txBody>
                  <a:tcPr marL="91425" marR="91425" marT="0" marB="0"/>
                </a:tc>
                <a:tc>
                  <a:txBody>
                    <a:bodyPr/>
                    <a:lstStyle/>
                    <a:p>
                      <a:pPr marL="0" lvl="0" indent="0" algn="l" rtl="0">
                        <a:spcBef>
                          <a:spcPts val="0"/>
                        </a:spcBef>
                        <a:spcAft>
                          <a:spcPts val="0"/>
                        </a:spcAft>
                        <a:buNone/>
                      </a:pPr>
                      <a:r>
                        <a:rPr lang="en"/>
                        <a:t>Global citizenship</a:t>
                      </a:r>
                      <a:endParaRPr/>
                    </a:p>
                  </a:txBody>
                  <a:tcPr marL="91425" marR="91425" marT="0" marB="0"/>
                </a:tc>
                <a:extLst>
                  <a:ext uri="{0D108BD9-81ED-4DB2-BD59-A6C34878D82A}">
                    <a16:rowId xmlns:a16="http://schemas.microsoft.com/office/drawing/2014/main" val="10006"/>
                  </a:ext>
                </a:extLst>
              </a:tr>
              <a:tr h="392675">
                <a:tc>
                  <a:txBody>
                    <a:bodyPr/>
                    <a:lstStyle/>
                    <a:p>
                      <a:pPr marL="0" lvl="0" indent="0" algn="l" rtl="0">
                        <a:spcBef>
                          <a:spcPts val="0"/>
                        </a:spcBef>
                        <a:spcAft>
                          <a:spcPts val="0"/>
                        </a:spcAft>
                        <a:buNone/>
                      </a:pPr>
                      <a:r>
                        <a:rPr lang="en"/>
                        <a:t>Transparency</a:t>
                      </a:r>
                      <a:endParaRPr/>
                    </a:p>
                  </a:txBody>
                  <a:tcPr marL="91425" marR="91425" marT="0" marB="0"/>
                </a:tc>
                <a:tc>
                  <a:txBody>
                    <a:bodyPr/>
                    <a:lstStyle/>
                    <a:p>
                      <a:pPr marL="0" lvl="0" indent="0" algn="l" rtl="0">
                        <a:spcBef>
                          <a:spcPts val="0"/>
                        </a:spcBef>
                        <a:spcAft>
                          <a:spcPts val="0"/>
                        </a:spcAft>
                        <a:buNone/>
                      </a:pPr>
                      <a:r>
                        <a:rPr lang="en"/>
                        <a:t>Entrepreneurial thinking</a:t>
                      </a:r>
                      <a:endParaRPr/>
                    </a:p>
                  </a:txBody>
                  <a:tcPr marL="91425" marR="91425" marT="0" marB="0"/>
                </a:tc>
                <a:tc>
                  <a:txBody>
                    <a:bodyPr/>
                    <a:lstStyle/>
                    <a:p>
                      <a:pPr marL="0" lvl="0" indent="0" algn="l" rtl="0">
                        <a:spcBef>
                          <a:spcPts val="0"/>
                        </a:spcBef>
                        <a:spcAft>
                          <a:spcPts val="0"/>
                        </a:spcAft>
                        <a:buNone/>
                      </a:pPr>
                      <a:endParaRPr/>
                    </a:p>
                  </a:txBody>
                  <a:tcPr marL="91425" marR="9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27"/>
          <p:cNvSpPr txBox="1">
            <a:spLocks noGrp="1"/>
          </p:cNvSpPr>
          <p:nvPr>
            <p:ph type="subTitle" idx="4294967295"/>
          </p:nvPr>
        </p:nvSpPr>
        <p:spPr>
          <a:xfrm>
            <a:off x="243375" y="3848675"/>
            <a:ext cx="8520600" cy="792600"/>
          </a:xfrm>
          <a:prstGeom prst="rect">
            <a:avLst/>
          </a:prstGeom>
        </p:spPr>
        <p:txBody>
          <a:bodyPr spcFirstLastPara="1" wrap="square" lIns="83800" tIns="41900" rIns="83800" bIns="41900" anchor="t" anchorCtr="0">
            <a:noAutofit/>
          </a:bodyPr>
          <a:lstStyle/>
          <a:p>
            <a:pPr marL="0" lvl="0" indent="0" algn="ctr" rtl="0">
              <a:spcBef>
                <a:spcPts val="600"/>
              </a:spcBef>
              <a:spcAft>
                <a:spcPts val="0"/>
              </a:spcAft>
              <a:buNone/>
            </a:pPr>
            <a:r>
              <a:rPr lang="en"/>
              <a:t>Melanie Sage, PhD, LCSW</a:t>
            </a:r>
            <a:br>
              <a:rPr lang="en"/>
            </a:br>
            <a:r>
              <a:rPr lang="en"/>
              <a:t>melaniesage.com</a:t>
            </a:r>
            <a:endParaRPr/>
          </a:p>
        </p:txBody>
      </p:sp>
      <p:pic>
        <p:nvPicPr>
          <p:cNvPr id="1051" name="Google Shape;1051;p27"/>
          <p:cNvPicPr preferRelativeResize="0"/>
          <p:nvPr/>
        </p:nvPicPr>
        <p:blipFill rotWithShape="1">
          <a:blip r:embed="rId3">
            <a:alphaModFix/>
          </a:blip>
          <a:srcRect l="1068"/>
          <a:stretch/>
        </p:blipFill>
        <p:spPr>
          <a:xfrm>
            <a:off x="22475" y="564725"/>
            <a:ext cx="9143999" cy="3054775"/>
          </a:xfrm>
          <a:prstGeom prst="rect">
            <a:avLst/>
          </a:prstGeom>
          <a:noFill/>
          <a:ln>
            <a:noFill/>
          </a:ln>
        </p:spPr>
      </p:pic>
      <p:sp>
        <p:nvSpPr>
          <p:cNvPr id="1052" name="Google Shape;1052;p27"/>
          <p:cNvSpPr/>
          <p:nvPr/>
        </p:nvSpPr>
        <p:spPr>
          <a:xfrm>
            <a:off x="4483650" y="836250"/>
            <a:ext cx="4485600" cy="2508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200" b="1">
                <a:solidFill>
                  <a:schemeClr val="dk1"/>
                </a:solidFill>
              </a:rPr>
              <a:t>The Balancing Act: Teaching and Learning with AI from a Place of Integrity</a:t>
            </a:r>
            <a:endParaRPr sz="3200" b="1">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45"/>
          <p:cNvSpPr/>
          <p:nvPr/>
        </p:nvSpPr>
        <p:spPr>
          <a:xfrm>
            <a:off x="-11025" y="-9900"/>
            <a:ext cx="9144000" cy="7443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0" name="Google Shape;1230;p45"/>
          <p:cNvSpPr txBox="1">
            <a:spLocks noGrp="1"/>
          </p:cNvSpPr>
          <p:nvPr>
            <p:ph type="title"/>
          </p:nvPr>
        </p:nvSpPr>
        <p:spPr>
          <a:xfrm>
            <a:off x="457200" y="-22622"/>
            <a:ext cx="82296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000">
                <a:latin typeface="Arial"/>
                <a:ea typeface="Arial"/>
                <a:cs typeface="Arial"/>
                <a:sym typeface="Arial"/>
              </a:rPr>
              <a:t>How do your values inform class policy?</a:t>
            </a:r>
            <a:endParaRPr sz="3000">
              <a:latin typeface="Arial"/>
              <a:ea typeface="Arial"/>
              <a:cs typeface="Arial"/>
              <a:sym typeface="Arial"/>
            </a:endParaRPr>
          </a:p>
        </p:txBody>
      </p:sp>
      <p:sp>
        <p:nvSpPr>
          <p:cNvPr id="1231" name="Google Shape;1231;p45"/>
          <p:cNvSpPr txBox="1">
            <a:spLocks noGrp="1"/>
          </p:cNvSpPr>
          <p:nvPr>
            <p:ph type="body" idx="1"/>
          </p:nvPr>
        </p:nvSpPr>
        <p:spPr>
          <a:xfrm>
            <a:off x="457200" y="846525"/>
            <a:ext cx="8018700" cy="479700"/>
          </a:xfrm>
          <a:prstGeom prst="rect">
            <a:avLst/>
          </a:prstGeom>
        </p:spPr>
        <p:txBody>
          <a:bodyPr spcFirstLastPara="1" wrap="square" lIns="83800" tIns="41900" rIns="83800" bIns="41900" anchor="b" anchorCtr="0">
            <a:noAutofit/>
          </a:bodyPr>
          <a:lstStyle/>
          <a:p>
            <a:pPr marL="0" lvl="0" indent="0" algn="ctr" rtl="0">
              <a:spcBef>
                <a:spcPts val="400"/>
              </a:spcBef>
              <a:spcAft>
                <a:spcPts val="0"/>
              </a:spcAft>
              <a:buNone/>
            </a:pPr>
            <a:r>
              <a:rPr lang="en" i="1"/>
              <a:t>Think, write down, and then pair/share at your tables</a:t>
            </a:r>
            <a:endParaRPr i="1"/>
          </a:p>
        </p:txBody>
      </p:sp>
      <p:sp>
        <p:nvSpPr>
          <p:cNvPr id="1232" name="Google Shape;1232;p45"/>
          <p:cNvSpPr txBox="1">
            <a:spLocks noGrp="1"/>
          </p:cNvSpPr>
          <p:nvPr>
            <p:ph type="body" idx="2"/>
          </p:nvPr>
        </p:nvSpPr>
        <p:spPr>
          <a:xfrm>
            <a:off x="457200" y="1554950"/>
            <a:ext cx="4348200" cy="2963400"/>
          </a:xfrm>
          <a:prstGeom prst="rect">
            <a:avLst/>
          </a:prstGeom>
        </p:spPr>
        <p:txBody>
          <a:bodyPr spcFirstLastPara="1" wrap="square" lIns="83800" tIns="41900" rIns="83800" bIns="41900" anchor="t" anchorCtr="0">
            <a:noAutofit/>
          </a:bodyPr>
          <a:lstStyle/>
          <a:p>
            <a:pPr marL="457200" lvl="0" indent="-368300" algn="l" rtl="0">
              <a:lnSpc>
                <a:spcPct val="90000"/>
              </a:lnSpc>
              <a:spcBef>
                <a:spcPts val="400"/>
              </a:spcBef>
              <a:spcAft>
                <a:spcPts val="0"/>
              </a:spcAft>
              <a:buSzPts val="2200"/>
              <a:buChar char="•"/>
            </a:pPr>
            <a:r>
              <a:rPr lang="en"/>
              <a:t>How might the values you chose inform your class AI policy/practice decisions? </a:t>
            </a:r>
            <a:br>
              <a:rPr lang="en"/>
            </a:br>
            <a:endParaRPr/>
          </a:p>
          <a:p>
            <a:pPr marL="457200" lvl="0" indent="-368300" algn="l" rtl="0">
              <a:lnSpc>
                <a:spcPct val="90000"/>
              </a:lnSpc>
              <a:spcBef>
                <a:spcPts val="0"/>
              </a:spcBef>
              <a:spcAft>
                <a:spcPts val="0"/>
              </a:spcAft>
              <a:buSzPts val="2200"/>
              <a:buChar char="•"/>
            </a:pPr>
            <a:r>
              <a:rPr lang="en"/>
              <a:t>How might you explain your values-informed reasoning to students, in syllabi or discussion?</a:t>
            </a:r>
            <a:endParaRPr/>
          </a:p>
        </p:txBody>
      </p:sp>
      <p:sp>
        <p:nvSpPr>
          <p:cNvPr id="1233" name="Google Shape;1233;p45"/>
          <p:cNvSpPr txBox="1">
            <a:spLocks noGrp="1"/>
          </p:cNvSpPr>
          <p:nvPr>
            <p:ph type="body" idx="4"/>
          </p:nvPr>
        </p:nvSpPr>
        <p:spPr>
          <a:xfrm>
            <a:off x="4721226" y="1554956"/>
            <a:ext cx="4041900" cy="2963400"/>
          </a:xfrm>
          <a:prstGeom prst="rect">
            <a:avLst/>
          </a:prstGeom>
        </p:spPr>
        <p:txBody>
          <a:bodyPr spcFirstLastPara="1" wrap="square" lIns="83800" tIns="41900" rIns="83800" bIns="41900" anchor="t" anchorCtr="0">
            <a:noAutofit/>
          </a:bodyPr>
          <a:lstStyle/>
          <a:p>
            <a:pPr marL="457200" lvl="0" indent="-368300" algn="l" rtl="0">
              <a:lnSpc>
                <a:spcPct val="90000"/>
              </a:lnSpc>
              <a:spcBef>
                <a:spcPts val="400"/>
              </a:spcBef>
              <a:spcAft>
                <a:spcPts val="0"/>
              </a:spcAft>
              <a:buSzPts val="2200"/>
              <a:buChar char="•"/>
            </a:pPr>
            <a:r>
              <a:rPr lang="en"/>
              <a:t>From a student perspective, is this a compelling response?  What might improve it?</a:t>
            </a:r>
            <a:br>
              <a:rPr lang="en"/>
            </a:br>
            <a:endParaRPr/>
          </a:p>
          <a:p>
            <a:pPr marL="457200" lvl="0" indent="-368300" algn="l" rtl="0">
              <a:lnSpc>
                <a:spcPct val="90000"/>
              </a:lnSpc>
              <a:spcBef>
                <a:spcPts val="0"/>
              </a:spcBef>
              <a:spcAft>
                <a:spcPts val="0"/>
              </a:spcAft>
              <a:buSzPts val="2200"/>
              <a:buChar char="•"/>
            </a:pPr>
            <a:r>
              <a:rPr lang="en"/>
              <a:t>Widen the discussion if time allows.</a:t>
            </a:r>
            <a:endParaRPr/>
          </a:p>
        </p:txBody>
      </p:sp>
      <p:sp>
        <p:nvSpPr>
          <p:cNvPr id="1234" name="Google Shape;1234;p45"/>
          <p:cNvSpPr txBox="1"/>
          <p:nvPr/>
        </p:nvSpPr>
        <p:spPr>
          <a:xfrm>
            <a:off x="3481200" y="4408350"/>
            <a:ext cx="2181600" cy="5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dk1"/>
                </a:solidFill>
              </a:rPr>
              <a:t>(8 minutes)</a:t>
            </a:r>
            <a:endParaRPr sz="2000">
              <a:solidFill>
                <a:schemeClr val="dk1"/>
              </a:solidFill>
            </a:endParaRPr>
          </a:p>
        </p:txBody>
      </p:sp>
      <p:pic>
        <p:nvPicPr>
          <p:cNvPr id="1235" name="Google Shape;1235;p45" descr="Set a timer for 8 minutes. This 8 minute timer with alarm silently counts down to 00:00 and then alerts you with a gentle alarm sound.&#10;&#10;What Is the 8 Minute Timer?&#10;If you're looking for a timer to help you stay on track with your work, a 8 minute countdown is a great option. You can use it to break up your work time into manageable chunks, and it can also help you avoid getting bogged down with one task for too long.&#10;&#10;How to Set a 8 Minute Timer&#10;There are a few different ways to set a 8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8 Minute Alarm?&#10;This timer is perfect for work or study sessions. It's also great for any activity where you want to be sure to take a break every 8 minutes, such as cooking, laundry, or working out.&#10;&#10;Online Timer - https://timer.onlinealarmkur.com/en/" title="8 Minute Timer">
            <a:hlinkClick r:id="rId3"/>
          </p:cNvPr>
          <p:cNvPicPr preferRelativeResize="0"/>
          <p:nvPr/>
        </p:nvPicPr>
        <p:blipFill>
          <a:blip r:embed="rId4">
            <a:alphaModFix/>
          </a:blip>
          <a:stretch>
            <a:fillRect/>
          </a:stretch>
        </p:blipFill>
        <p:spPr>
          <a:xfrm>
            <a:off x="7023886" y="3845500"/>
            <a:ext cx="1945689" cy="109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5"/>
                                        </p:tgtEl>
                                        <p:attrNameLst>
                                          <p:attrName>style.visibility</p:attrName>
                                        </p:attrNameLst>
                                      </p:cBhvr>
                                      <p:to>
                                        <p:strVal val="visible"/>
                                      </p:to>
                                    </p:set>
                                    <p:animEffect transition="in" filter="fade">
                                      <p:cBhvr>
                                        <p:cTn id="7" dur="1000"/>
                                        <p:tgtEl>
                                          <p:spTgt spid="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46"/>
          <p:cNvSpPr/>
          <p:nvPr/>
        </p:nvSpPr>
        <p:spPr>
          <a:xfrm>
            <a:off x="-11025" y="-9900"/>
            <a:ext cx="9144000" cy="10851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1" name="Google Shape;1241;p46"/>
          <p:cNvSpPr txBox="1">
            <a:spLocks noGrp="1"/>
          </p:cNvSpPr>
          <p:nvPr>
            <p:ph type="title"/>
          </p:nvPr>
        </p:nvSpPr>
        <p:spPr>
          <a:xfrm>
            <a:off x="457200" y="-22622"/>
            <a:ext cx="82296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000">
                <a:latin typeface="Arial"/>
                <a:ea typeface="Arial"/>
                <a:cs typeface="Arial"/>
                <a:sym typeface="Arial"/>
              </a:rPr>
              <a:t>Classroom Policy Examples</a:t>
            </a:r>
            <a:endParaRPr sz="3000">
              <a:latin typeface="Arial"/>
              <a:ea typeface="Arial"/>
              <a:cs typeface="Arial"/>
              <a:sym typeface="Arial"/>
            </a:endParaRPr>
          </a:p>
        </p:txBody>
      </p:sp>
      <p:sp>
        <p:nvSpPr>
          <p:cNvPr id="1242" name="Google Shape;1242;p46"/>
          <p:cNvSpPr txBox="1">
            <a:spLocks noGrp="1"/>
          </p:cNvSpPr>
          <p:nvPr>
            <p:ph type="body" idx="1"/>
          </p:nvPr>
        </p:nvSpPr>
        <p:spPr>
          <a:xfrm>
            <a:off x="152400" y="1151325"/>
            <a:ext cx="2656200" cy="479700"/>
          </a:xfrm>
          <a:prstGeom prst="rect">
            <a:avLst/>
          </a:prstGeom>
        </p:spPr>
        <p:txBody>
          <a:bodyPr spcFirstLastPara="1" wrap="square" lIns="83800" tIns="41900" rIns="83800" bIns="41900" anchor="b" anchorCtr="0">
            <a:noAutofit/>
          </a:bodyPr>
          <a:lstStyle/>
          <a:p>
            <a:pPr marL="0" lvl="0" indent="0" algn="l" rtl="0">
              <a:spcBef>
                <a:spcPts val="400"/>
              </a:spcBef>
              <a:spcAft>
                <a:spcPts val="0"/>
              </a:spcAft>
              <a:buNone/>
            </a:pPr>
            <a:r>
              <a:rPr lang="en" u="sng"/>
              <a:t>Liberal</a:t>
            </a:r>
            <a:r>
              <a:rPr lang="en"/>
              <a:t> </a:t>
            </a:r>
            <a:endParaRPr/>
          </a:p>
        </p:txBody>
      </p:sp>
      <p:sp>
        <p:nvSpPr>
          <p:cNvPr id="1243" name="Google Shape;1243;p46"/>
          <p:cNvSpPr txBox="1">
            <a:spLocks noGrp="1"/>
          </p:cNvSpPr>
          <p:nvPr>
            <p:ph type="body" idx="2"/>
          </p:nvPr>
        </p:nvSpPr>
        <p:spPr>
          <a:xfrm>
            <a:off x="152400" y="1631150"/>
            <a:ext cx="2656200" cy="3415800"/>
          </a:xfrm>
          <a:prstGeom prst="rect">
            <a:avLst/>
          </a:prstGeom>
        </p:spPr>
        <p:txBody>
          <a:bodyPr spcFirstLastPara="1" wrap="square" lIns="83800" tIns="41900" rIns="83800" bIns="41900" anchor="t" anchorCtr="0">
            <a:noAutofit/>
          </a:bodyPr>
          <a:lstStyle/>
          <a:p>
            <a:pPr marL="0" lvl="0" indent="0" algn="l" rtl="0">
              <a:lnSpc>
                <a:spcPct val="90000"/>
              </a:lnSpc>
              <a:spcBef>
                <a:spcPts val="400"/>
              </a:spcBef>
              <a:spcAft>
                <a:spcPts val="0"/>
              </a:spcAft>
              <a:buNone/>
            </a:pPr>
            <a:r>
              <a:rPr lang="en" sz="1500"/>
              <a:t>AI tools are encouraged as learning aids and research assistants. Students may use AI for brainstorming, drafting, and editing their work, but must disclose AI use and critically engage with AI-generated content.</a:t>
            </a:r>
            <a:br>
              <a:rPr lang="en" sz="1500"/>
            </a:br>
            <a:br>
              <a:rPr lang="en" sz="1500"/>
            </a:br>
            <a:r>
              <a:rPr lang="en" sz="1500"/>
              <a:t>Final submissions should demonstrate original analysis and intellectual contribution beyond AI assistance. You are responsible for all submitted work.</a:t>
            </a:r>
            <a:endParaRPr sz="1500"/>
          </a:p>
        </p:txBody>
      </p:sp>
      <p:sp>
        <p:nvSpPr>
          <p:cNvPr id="1244" name="Google Shape;1244;p46"/>
          <p:cNvSpPr txBox="1">
            <a:spLocks noGrp="1"/>
          </p:cNvSpPr>
          <p:nvPr>
            <p:ph type="body" idx="1"/>
          </p:nvPr>
        </p:nvSpPr>
        <p:spPr>
          <a:xfrm>
            <a:off x="3189975" y="1151325"/>
            <a:ext cx="2656200" cy="479700"/>
          </a:xfrm>
          <a:prstGeom prst="rect">
            <a:avLst/>
          </a:prstGeom>
        </p:spPr>
        <p:txBody>
          <a:bodyPr spcFirstLastPara="1" wrap="square" lIns="83800" tIns="41900" rIns="83800" bIns="41900" anchor="b" anchorCtr="0">
            <a:noAutofit/>
          </a:bodyPr>
          <a:lstStyle/>
          <a:p>
            <a:pPr marL="0" lvl="0" indent="0" algn="l" rtl="0">
              <a:spcBef>
                <a:spcPts val="400"/>
              </a:spcBef>
              <a:spcAft>
                <a:spcPts val="0"/>
              </a:spcAft>
              <a:buNone/>
            </a:pPr>
            <a:r>
              <a:rPr lang="en" u="sng"/>
              <a:t>Moderate</a:t>
            </a:r>
            <a:endParaRPr u="sng"/>
          </a:p>
        </p:txBody>
      </p:sp>
      <p:sp>
        <p:nvSpPr>
          <p:cNvPr id="1245" name="Google Shape;1245;p46"/>
          <p:cNvSpPr txBox="1">
            <a:spLocks noGrp="1"/>
          </p:cNvSpPr>
          <p:nvPr>
            <p:ph type="body" idx="2"/>
          </p:nvPr>
        </p:nvSpPr>
        <p:spPr>
          <a:xfrm>
            <a:off x="3189975" y="1631150"/>
            <a:ext cx="2656200" cy="3415800"/>
          </a:xfrm>
          <a:prstGeom prst="rect">
            <a:avLst/>
          </a:prstGeom>
        </p:spPr>
        <p:txBody>
          <a:bodyPr spcFirstLastPara="1" wrap="square" lIns="83800" tIns="41900" rIns="83800" bIns="41900" anchor="t" anchorCtr="0">
            <a:noAutofit/>
          </a:bodyPr>
          <a:lstStyle/>
          <a:p>
            <a:pPr marL="0" lvl="0" indent="0" algn="l" rtl="0">
              <a:lnSpc>
                <a:spcPct val="90000"/>
              </a:lnSpc>
              <a:spcBef>
                <a:spcPts val="400"/>
              </a:spcBef>
              <a:spcAft>
                <a:spcPts val="0"/>
              </a:spcAft>
              <a:buNone/>
            </a:pPr>
            <a:r>
              <a:rPr lang="en" sz="1500"/>
              <a:t>AI tools may be used for specific, instructor-approved tasks such as grammar checking or preliminary research. Students must attach a link to the prompt for any AI assistance.</a:t>
            </a:r>
            <a:endParaRPr sz="1500"/>
          </a:p>
          <a:p>
            <a:pPr marL="0" lvl="0" indent="0" algn="l" rtl="0">
              <a:lnSpc>
                <a:spcPct val="90000"/>
              </a:lnSpc>
              <a:spcBef>
                <a:spcPts val="400"/>
              </a:spcBef>
              <a:spcAft>
                <a:spcPts val="0"/>
              </a:spcAft>
              <a:buNone/>
            </a:pPr>
            <a:endParaRPr sz="1500"/>
          </a:p>
          <a:p>
            <a:pPr marL="0" lvl="0" indent="0" algn="l" rtl="0">
              <a:lnSpc>
                <a:spcPct val="90000"/>
              </a:lnSpc>
              <a:spcBef>
                <a:spcPts val="400"/>
              </a:spcBef>
              <a:spcAft>
                <a:spcPts val="0"/>
              </a:spcAft>
              <a:buNone/>
            </a:pPr>
            <a:r>
              <a:rPr lang="en" sz="1500"/>
              <a:t>Critical assignments and exams must be completed without AI. Instructors will provide guidance on appropriate AI use for each course and assignment.</a:t>
            </a:r>
            <a:endParaRPr sz="1500"/>
          </a:p>
        </p:txBody>
      </p:sp>
      <p:sp>
        <p:nvSpPr>
          <p:cNvPr id="1246" name="Google Shape;1246;p46"/>
          <p:cNvSpPr txBox="1">
            <a:spLocks noGrp="1"/>
          </p:cNvSpPr>
          <p:nvPr>
            <p:ph type="body" idx="1"/>
          </p:nvPr>
        </p:nvSpPr>
        <p:spPr>
          <a:xfrm>
            <a:off x="6315425" y="1151325"/>
            <a:ext cx="2656200" cy="479700"/>
          </a:xfrm>
          <a:prstGeom prst="rect">
            <a:avLst/>
          </a:prstGeom>
        </p:spPr>
        <p:txBody>
          <a:bodyPr spcFirstLastPara="1" wrap="square" lIns="83800" tIns="41900" rIns="83800" bIns="41900" anchor="b" anchorCtr="0">
            <a:noAutofit/>
          </a:bodyPr>
          <a:lstStyle/>
          <a:p>
            <a:pPr marL="0" lvl="0" indent="0" algn="l" rtl="0">
              <a:spcBef>
                <a:spcPts val="400"/>
              </a:spcBef>
              <a:spcAft>
                <a:spcPts val="0"/>
              </a:spcAft>
              <a:buNone/>
            </a:pPr>
            <a:r>
              <a:rPr lang="en" u="sng"/>
              <a:t>Conservative</a:t>
            </a:r>
            <a:endParaRPr u="sng"/>
          </a:p>
        </p:txBody>
      </p:sp>
      <p:sp>
        <p:nvSpPr>
          <p:cNvPr id="1247" name="Google Shape;1247;p46"/>
          <p:cNvSpPr txBox="1">
            <a:spLocks noGrp="1"/>
          </p:cNvSpPr>
          <p:nvPr>
            <p:ph type="body" idx="2"/>
          </p:nvPr>
        </p:nvSpPr>
        <p:spPr>
          <a:xfrm>
            <a:off x="6315425" y="1631150"/>
            <a:ext cx="2656200" cy="3415800"/>
          </a:xfrm>
          <a:prstGeom prst="rect">
            <a:avLst/>
          </a:prstGeom>
        </p:spPr>
        <p:txBody>
          <a:bodyPr spcFirstLastPara="1" wrap="square" lIns="83800" tIns="41900" rIns="83800" bIns="41900" anchor="t" anchorCtr="0">
            <a:noAutofit/>
          </a:bodyPr>
          <a:lstStyle/>
          <a:p>
            <a:pPr marL="0" lvl="0" indent="0" algn="l" rtl="0">
              <a:lnSpc>
                <a:spcPct val="90000"/>
              </a:lnSpc>
              <a:spcBef>
                <a:spcPts val="400"/>
              </a:spcBef>
              <a:spcAft>
                <a:spcPts val="0"/>
              </a:spcAft>
              <a:buNone/>
            </a:pPr>
            <a:r>
              <a:rPr lang="en" sz="1500"/>
              <a:t>The use of AI tools for coursework is prohibited unless explicitly authorized by the instructor for specific learning exercises. </a:t>
            </a:r>
            <a:endParaRPr sz="1500"/>
          </a:p>
          <a:p>
            <a:pPr marL="0" lvl="0" indent="0" algn="l" rtl="0">
              <a:lnSpc>
                <a:spcPct val="90000"/>
              </a:lnSpc>
              <a:spcBef>
                <a:spcPts val="400"/>
              </a:spcBef>
              <a:spcAft>
                <a:spcPts val="0"/>
              </a:spcAft>
              <a:buNone/>
            </a:pPr>
            <a:endParaRPr sz="1500"/>
          </a:p>
          <a:p>
            <a:pPr marL="0" lvl="0" indent="0" algn="l" rtl="0">
              <a:lnSpc>
                <a:spcPct val="90000"/>
              </a:lnSpc>
              <a:spcBef>
                <a:spcPts val="400"/>
              </a:spcBef>
              <a:spcAft>
                <a:spcPts val="0"/>
              </a:spcAft>
              <a:buNone/>
            </a:pPr>
            <a:r>
              <a:rPr lang="en" sz="1500"/>
              <a:t>All assignments are expected to be the original work of the student. </a:t>
            </a:r>
            <a:endParaRPr sz="1500"/>
          </a:p>
          <a:p>
            <a:pPr marL="0" lvl="0" indent="0" algn="l" rtl="0">
              <a:lnSpc>
                <a:spcPct val="90000"/>
              </a:lnSpc>
              <a:spcBef>
                <a:spcPts val="400"/>
              </a:spcBef>
              <a:spcAft>
                <a:spcPts val="0"/>
              </a:spcAft>
              <a:buNone/>
            </a:pPr>
            <a:endParaRPr sz="1500"/>
          </a:p>
          <a:p>
            <a:pPr marL="0" lvl="0" indent="0" algn="l" rtl="0">
              <a:lnSpc>
                <a:spcPct val="90000"/>
              </a:lnSpc>
              <a:spcBef>
                <a:spcPts val="400"/>
              </a:spcBef>
              <a:spcAft>
                <a:spcPts val="0"/>
              </a:spcAft>
              <a:buNone/>
            </a:pPr>
            <a:r>
              <a:rPr lang="en" sz="1500"/>
              <a:t>Any unauthorized use of AI will be treated as academic dishonesty and subject to disciplinary action.</a:t>
            </a:r>
            <a:endParaRPr sz="1500"/>
          </a:p>
        </p:txBody>
      </p:sp>
      <p:sp>
        <p:nvSpPr>
          <p:cNvPr id="1248" name="Google Shape;1248;p46"/>
          <p:cNvSpPr txBox="1"/>
          <p:nvPr/>
        </p:nvSpPr>
        <p:spPr>
          <a:xfrm>
            <a:off x="457200" y="595500"/>
            <a:ext cx="83463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chemeClr val="dk1"/>
                </a:solidFill>
              </a:rPr>
              <a:t>Suggestion: First articulate your values/goals/rationale, and then state your parameters.</a:t>
            </a:r>
            <a:endParaRPr sz="1600" i="1">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47"/>
          <p:cNvSpPr/>
          <p:nvPr/>
        </p:nvSpPr>
        <p:spPr>
          <a:xfrm>
            <a:off x="0" y="-102325"/>
            <a:ext cx="9144000" cy="10722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4" name="Google Shape;1254;p47"/>
          <p:cNvSpPr txBox="1">
            <a:spLocks noGrp="1"/>
          </p:cNvSpPr>
          <p:nvPr>
            <p:ph type="title"/>
          </p:nvPr>
        </p:nvSpPr>
        <p:spPr>
          <a:xfrm>
            <a:off x="457200" y="-22624"/>
            <a:ext cx="8229600" cy="7218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000">
                <a:latin typeface="Arial"/>
                <a:ea typeface="Arial"/>
                <a:cs typeface="Arial"/>
                <a:sym typeface="Arial"/>
              </a:rPr>
              <a:t>Thought Exercise</a:t>
            </a:r>
            <a:endParaRPr sz="3000">
              <a:latin typeface="Arial"/>
              <a:ea typeface="Arial"/>
              <a:cs typeface="Arial"/>
              <a:sym typeface="Arial"/>
            </a:endParaRPr>
          </a:p>
        </p:txBody>
      </p:sp>
      <p:sp>
        <p:nvSpPr>
          <p:cNvPr id="1255" name="Google Shape;1255;p47"/>
          <p:cNvSpPr txBox="1">
            <a:spLocks noGrp="1"/>
          </p:cNvSpPr>
          <p:nvPr>
            <p:ph type="body" idx="1"/>
          </p:nvPr>
        </p:nvSpPr>
        <p:spPr>
          <a:xfrm>
            <a:off x="679200" y="398950"/>
            <a:ext cx="7434900" cy="479700"/>
          </a:xfrm>
          <a:prstGeom prst="rect">
            <a:avLst/>
          </a:prstGeom>
        </p:spPr>
        <p:txBody>
          <a:bodyPr spcFirstLastPara="1" wrap="square" lIns="83800" tIns="41900" rIns="83800" bIns="41900" anchor="b" anchorCtr="0">
            <a:noAutofit/>
          </a:bodyPr>
          <a:lstStyle/>
          <a:p>
            <a:pPr marL="0" lvl="0" indent="0" algn="ctr" rtl="0">
              <a:spcBef>
                <a:spcPts val="400"/>
              </a:spcBef>
              <a:spcAft>
                <a:spcPts val="0"/>
              </a:spcAft>
              <a:buNone/>
            </a:pPr>
            <a:r>
              <a:rPr lang="en" sz="1600" b="0" i="1"/>
              <a:t>Help students consider practical reasons to learn without AI</a:t>
            </a:r>
            <a:endParaRPr sz="1600" b="0" i="1"/>
          </a:p>
        </p:txBody>
      </p:sp>
      <p:sp>
        <p:nvSpPr>
          <p:cNvPr id="1256" name="Google Shape;1256;p47"/>
          <p:cNvSpPr txBox="1">
            <a:spLocks noGrp="1"/>
          </p:cNvSpPr>
          <p:nvPr>
            <p:ph type="body" idx="2"/>
          </p:nvPr>
        </p:nvSpPr>
        <p:spPr>
          <a:xfrm>
            <a:off x="679200" y="1402550"/>
            <a:ext cx="7722300" cy="2963400"/>
          </a:xfrm>
          <a:prstGeom prst="rect">
            <a:avLst/>
          </a:prstGeom>
        </p:spPr>
        <p:txBody>
          <a:bodyPr spcFirstLastPara="1" wrap="square" lIns="83800" tIns="41900" rIns="83800" bIns="41900" anchor="t" anchorCtr="0">
            <a:noAutofit/>
          </a:bodyPr>
          <a:lstStyle/>
          <a:p>
            <a:pPr marL="0" lvl="0" indent="0" algn="l" rtl="0">
              <a:lnSpc>
                <a:spcPct val="90000"/>
              </a:lnSpc>
              <a:spcBef>
                <a:spcPts val="400"/>
              </a:spcBef>
              <a:spcAft>
                <a:spcPts val="0"/>
              </a:spcAft>
              <a:buNone/>
            </a:pPr>
            <a:r>
              <a:rPr lang="en" sz="2000"/>
              <a:t>What is an example of a situation in your discipline in which a student might have a real-world professional experience where they couldn’t or shouldn’t use AI even though AI might be capable of completing the task?</a:t>
            </a:r>
            <a:endParaRPr sz="2000"/>
          </a:p>
          <a:p>
            <a:pPr marL="0" lvl="0" indent="0" algn="l" rtl="0">
              <a:lnSpc>
                <a:spcPct val="90000"/>
              </a:lnSpc>
              <a:spcBef>
                <a:spcPts val="400"/>
              </a:spcBef>
              <a:spcAft>
                <a:spcPts val="0"/>
              </a:spcAft>
              <a:buNone/>
            </a:pPr>
            <a:endParaRPr sz="2000"/>
          </a:p>
          <a:p>
            <a:pPr marL="0" lvl="0" indent="0" algn="l" rtl="0">
              <a:lnSpc>
                <a:spcPct val="90000"/>
              </a:lnSpc>
              <a:spcBef>
                <a:spcPts val="400"/>
              </a:spcBef>
              <a:spcAft>
                <a:spcPts val="0"/>
              </a:spcAft>
              <a:buNone/>
            </a:pPr>
            <a:r>
              <a:rPr lang="en" sz="2000"/>
              <a:t>For instance, social workers may be able to use AI to generate a client diagnosis. However, they wouldn’t know whether it made sense or have the tools to explain rationale to the client without deeply knowing criteria and considerations, and they risk disclosing protected health information when using AI with client info.</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48"/>
          <p:cNvSpPr/>
          <p:nvPr/>
        </p:nvSpPr>
        <p:spPr>
          <a:xfrm>
            <a:off x="-11025" y="-9900"/>
            <a:ext cx="9144000" cy="13887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2" name="Google Shape;1262;p48"/>
          <p:cNvSpPr txBox="1">
            <a:spLocks noGrp="1"/>
          </p:cNvSpPr>
          <p:nvPr>
            <p:ph type="title"/>
          </p:nvPr>
        </p:nvSpPr>
        <p:spPr>
          <a:xfrm>
            <a:off x="142950" y="282175"/>
            <a:ext cx="8865000" cy="857400"/>
          </a:xfrm>
          <a:prstGeom prst="rect">
            <a:avLst/>
          </a:prstGeom>
        </p:spPr>
        <p:txBody>
          <a:bodyPr spcFirstLastPara="1" wrap="square" lIns="83800" tIns="41900" rIns="83800" bIns="41900" anchor="ctr" anchorCtr="0">
            <a:noAutofit/>
          </a:bodyPr>
          <a:lstStyle/>
          <a:p>
            <a:pPr marL="0" lvl="0" indent="0" algn="ctr" rtl="0">
              <a:spcBef>
                <a:spcPts val="400"/>
              </a:spcBef>
              <a:spcAft>
                <a:spcPts val="0"/>
              </a:spcAft>
              <a:buClr>
                <a:schemeClr val="dk1"/>
              </a:buClr>
              <a:buSzPts val="1100"/>
              <a:buFont typeface="Arial"/>
              <a:buNone/>
            </a:pPr>
            <a:r>
              <a:rPr lang="en" sz="3000">
                <a:latin typeface="Arial"/>
                <a:ea typeface="Arial"/>
                <a:cs typeface="Arial"/>
                <a:sym typeface="Arial"/>
              </a:rPr>
              <a:t>There are many reasons to be nervous </a:t>
            </a:r>
            <a:endParaRPr sz="3000">
              <a:latin typeface="Arial"/>
              <a:ea typeface="Arial"/>
              <a:cs typeface="Arial"/>
              <a:sym typeface="Arial"/>
            </a:endParaRPr>
          </a:p>
          <a:p>
            <a:pPr marL="0" lvl="0" indent="0" algn="ctr" rtl="0">
              <a:spcBef>
                <a:spcPts val="400"/>
              </a:spcBef>
              <a:spcAft>
                <a:spcPts val="0"/>
              </a:spcAft>
              <a:buClr>
                <a:schemeClr val="dk1"/>
              </a:buClr>
              <a:buSzPts val="1100"/>
              <a:buFont typeface="Arial"/>
              <a:buNone/>
            </a:pPr>
            <a:r>
              <a:rPr lang="en" sz="3000" i="1">
                <a:latin typeface="Arial"/>
                <a:ea typeface="Arial"/>
                <a:cs typeface="Arial"/>
                <a:sym typeface="Arial"/>
              </a:rPr>
              <a:t>and </a:t>
            </a:r>
            <a:r>
              <a:rPr lang="en" sz="3000">
                <a:latin typeface="Arial"/>
                <a:ea typeface="Arial"/>
                <a:cs typeface="Arial"/>
                <a:sym typeface="Arial"/>
              </a:rPr>
              <a:t>to be excited about generative AI!</a:t>
            </a:r>
            <a:endParaRPr sz="3000">
              <a:latin typeface="Arial"/>
              <a:ea typeface="Arial"/>
              <a:cs typeface="Arial"/>
              <a:sym typeface="Arial"/>
            </a:endParaRPr>
          </a:p>
        </p:txBody>
      </p:sp>
      <p:sp>
        <p:nvSpPr>
          <p:cNvPr id="1263" name="Google Shape;1263;p48"/>
          <p:cNvSpPr txBox="1">
            <a:spLocks noGrp="1"/>
          </p:cNvSpPr>
          <p:nvPr>
            <p:ph type="body" idx="2"/>
          </p:nvPr>
        </p:nvSpPr>
        <p:spPr>
          <a:xfrm>
            <a:off x="643400" y="1607325"/>
            <a:ext cx="8210700" cy="3216000"/>
          </a:xfrm>
          <a:prstGeom prst="rect">
            <a:avLst/>
          </a:prstGeom>
        </p:spPr>
        <p:txBody>
          <a:bodyPr spcFirstLastPara="1" wrap="square" lIns="83800" tIns="41900" rIns="83800" bIns="41900" anchor="t" anchorCtr="0">
            <a:noAutofit/>
          </a:bodyPr>
          <a:lstStyle/>
          <a:p>
            <a:pPr marL="457200" lvl="0" indent="-355600" algn="l" rtl="0">
              <a:lnSpc>
                <a:spcPct val="90000"/>
              </a:lnSpc>
              <a:spcBef>
                <a:spcPts val="400"/>
              </a:spcBef>
              <a:spcAft>
                <a:spcPts val="0"/>
              </a:spcAft>
              <a:buSzPts val="2000"/>
              <a:buChar char="•"/>
            </a:pPr>
            <a:r>
              <a:rPr lang="en" sz="2000"/>
              <a:t>Today we took a step back to consider how AI aligns with our pedagogical goals and what our communities need from our graduates.</a:t>
            </a:r>
            <a:br>
              <a:rPr lang="en" sz="2000"/>
            </a:br>
            <a:endParaRPr sz="2000"/>
          </a:p>
          <a:p>
            <a:pPr marL="457200" lvl="0" indent="-355600" algn="l" rtl="0">
              <a:lnSpc>
                <a:spcPct val="90000"/>
              </a:lnSpc>
              <a:spcBef>
                <a:spcPts val="0"/>
              </a:spcBef>
              <a:spcAft>
                <a:spcPts val="0"/>
              </a:spcAft>
              <a:buSzPts val="2000"/>
              <a:buChar char="•"/>
            </a:pPr>
            <a:r>
              <a:rPr lang="en" sz="2000"/>
              <a:t>You might have good reasons to not use or use these tools in your class.</a:t>
            </a:r>
            <a:br>
              <a:rPr lang="en" sz="2000"/>
            </a:br>
            <a:r>
              <a:rPr lang="en" sz="2000"/>
              <a:t> </a:t>
            </a:r>
            <a:endParaRPr sz="2000"/>
          </a:p>
          <a:p>
            <a:pPr marL="457200" lvl="0" indent="-355600" algn="l" rtl="0">
              <a:lnSpc>
                <a:spcPct val="90000"/>
              </a:lnSpc>
              <a:spcBef>
                <a:spcPts val="0"/>
              </a:spcBef>
              <a:spcAft>
                <a:spcPts val="0"/>
              </a:spcAft>
              <a:buSzPts val="2000"/>
              <a:buChar char="•"/>
            </a:pPr>
            <a:r>
              <a:rPr lang="en" sz="2000"/>
              <a:t>Perhaps you got a little closer to thinking about how to incorporate an AI policy or practice from a place of integrity and in alignment with your values and goals in the classroom today, and ideas about how to talk about it with students.</a:t>
            </a: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49"/>
          <p:cNvSpPr/>
          <p:nvPr/>
        </p:nvSpPr>
        <p:spPr>
          <a:xfrm>
            <a:off x="-11025" y="-9900"/>
            <a:ext cx="9144000" cy="8574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69" name="Google Shape;1269;p49"/>
          <p:cNvSpPr txBox="1">
            <a:spLocks noGrp="1"/>
          </p:cNvSpPr>
          <p:nvPr>
            <p:ph type="title"/>
          </p:nvPr>
        </p:nvSpPr>
        <p:spPr>
          <a:xfrm>
            <a:off x="457200" y="53578"/>
            <a:ext cx="82296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000">
                <a:latin typeface="Arial"/>
                <a:ea typeface="Arial"/>
                <a:cs typeface="Arial"/>
                <a:sym typeface="Arial"/>
              </a:rPr>
              <a:t>A Vision For the Future</a:t>
            </a:r>
            <a:endParaRPr sz="3000">
              <a:latin typeface="Arial"/>
              <a:ea typeface="Arial"/>
              <a:cs typeface="Arial"/>
              <a:sym typeface="Arial"/>
            </a:endParaRPr>
          </a:p>
        </p:txBody>
      </p:sp>
      <p:sp>
        <p:nvSpPr>
          <p:cNvPr id="1270" name="Google Shape;1270;p49"/>
          <p:cNvSpPr txBox="1">
            <a:spLocks noGrp="1"/>
          </p:cNvSpPr>
          <p:nvPr>
            <p:ph type="body" idx="1"/>
          </p:nvPr>
        </p:nvSpPr>
        <p:spPr>
          <a:xfrm>
            <a:off x="126875" y="1047750"/>
            <a:ext cx="5111400" cy="3775200"/>
          </a:xfrm>
          <a:prstGeom prst="rect">
            <a:avLst/>
          </a:prstGeom>
        </p:spPr>
        <p:txBody>
          <a:bodyPr spcFirstLastPara="1" wrap="square" lIns="83800" tIns="41900" rIns="83800" bIns="41900" anchor="t" anchorCtr="0">
            <a:noAutofit/>
          </a:bodyPr>
          <a:lstStyle/>
          <a:p>
            <a:pPr marL="457200" lvl="0" indent="-342900" algn="l" rtl="0">
              <a:lnSpc>
                <a:spcPct val="90000"/>
              </a:lnSpc>
              <a:spcBef>
                <a:spcPts val="200"/>
              </a:spcBef>
              <a:spcAft>
                <a:spcPts val="0"/>
              </a:spcAft>
              <a:buSzPts val="1800"/>
              <a:buChar char="•"/>
            </a:pPr>
            <a:r>
              <a:rPr lang="en" sz="1800"/>
              <a:t>AI enhances, not replaces, human thinking and belonging.</a:t>
            </a:r>
            <a:br>
              <a:rPr lang="en" sz="1800"/>
            </a:br>
            <a:endParaRPr sz="1800"/>
          </a:p>
          <a:p>
            <a:pPr marL="457200" lvl="0" indent="-342900" algn="l" rtl="0">
              <a:lnSpc>
                <a:spcPct val="90000"/>
              </a:lnSpc>
              <a:spcBef>
                <a:spcPts val="0"/>
              </a:spcBef>
              <a:spcAft>
                <a:spcPts val="0"/>
              </a:spcAft>
              <a:buSzPts val="1800"/>
              <a:buChar char="•"/>
            </a:pPr>
            <a:r>
              <a:rPr lang="en" sz="1800"/>
              <a:t>AI helps us meet the needs of all learners and also improves the lives of faculty.</a:t>
            </a:r>
            <a:br>
              <a:rPr lang="en" sz="1800"/>
            </a:br>
            <a:endParaRPr sz="1800"/>
          </a:p>
          <a:p>
            <a:pPr marL="457200" lvl="0" indent="-342900" algn="l" rtl="0">
              <a:lnSpc>
                <a:spcPct val="90000"/>
              </a:lnSpc>
              <a:spcBef>
                <a:spcPts val="0"/>
              </a:spcBef>
              <a:spcAft>
                <a:spcPts val="0"/>
              </a:spcAft>
              <a:buSzPts val="1800"/>
              <a:buChar char="•"/>
            </a:pPr>
            <a:r>
              <a:rPr lang="en" sz="1800"/>
              <a:t>University faculty are thought leaders in shaping use of AI in society and help students rise to the occasion of responsible AI use.</a:t>
            </a:r>
            <a:br>
              <a:rPr lang="en" sz="1800"/>
            </a:br>
            <a:endParaRPr sz="1800"/>
          </a:p>
          <a:p>
            <a:pPr marL="457200" lvl="0" indent="-342900" algn="l" rtl="0">
              <a:lnSpc>
                <a:spcPct val="90000"/>
              </a:lnSpc>
              <a:spcBef>
                <a:spcPts val="0"/>
              </a:spcBef>
              <a:spcAft>
                <a:spcPts val="0"/>
              </a:spcAft>
              <a:buSzPts val="1800"/>
              <a:buChar char="•"/>
            </a:pPr>
            <a:r>
              <a:rPr lang="en" sz="1800"/>
              <a:t>Students leave college ready to help design communities, work, and products that are thoughtful about ethical AI.</a:t>
            </a:r>
            <a:endParaRPr sz="1800"/>
          </a:p>
        </p:txBody>
      </p:sp>
      <p:pic>
        <p:nvPicPr>
          <p:cNvPr id="1271" name="Google Shape;1271;p49"/>
          <p:cNvPicPr preferRelativeResize="0"/>
          <p:nvPr/>
        </p:nvPicPr>
        <p:blipFill rotWithShape="1">
          <a:blip r:embed="rId3">
            <a:alphaModFix/>
          </a:blip>
          <a:srcRect l="-2020" r="2020"/>
          <a:stretch/>
        </p:blipFill>
        <p:spPr>
          <a:xfrm>
            <a:off x="5321400" y="1063378"/>
            <a:ext cx="3775322" cy="377532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50"/>
          <p:cNvSpPr txBox="1">
            <a:spLocks noGrp="1"/>
          </p:cNvSpPr>
          <p:nvPr>
            <p:ph type="title"/>
          </p:nvPr>
        </p:nvSpPr>
        <p:spPr>
          <a:xfrm>
            <a:off x="5383500" y="205975"/>
            <a:ext cx="33795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000">
                <a:latin typeface="Arial"/>
                <a:ea typeface="Arial"/>
                <a:cs typeface="Arial"/>
                <a:sym typeface="Arial"/>
              </a:rPr>
              <a:t>GenAI Teaching Resources</a:t>
            </a:r>
            <a:endParaRPr sz="3000">
              <a:latin typeface="Arial"/>
              <a:ea typeface="Arial"/>
              <a:cs typeface="Arial"/>
              <a:sym typeface="Arial"/>
            </a:endParaRPr>
          </a:p>
        </p:txBody>
      </p:sp>
      <p:pic>
        <p:nvPicPr>
          <p:cNvPr id="1277" name="Google Shape;1277;p50"/>
          <p:cNvPicPr preferRelativeResize="0"/>
          <p:nvPr/>
        </p:nvPicPr>
        <p:blipFill>
          <a:blip r:embed="rId3">
            <a:alphaModFix/>
          </a:blip>
          <a:stretch>
            <a:fillRect/>
          </a:stretch>
        </p:blipFill>
        <p:spPr>
          <a:xfrm>
            <a:off x="0" y="0"/>
            <a:ext cx="5143501" cy="5143501"/>
          </a:xfrm>
          <a:prstGeom prst="rect">
            <a:avLst/>
          </a:prstGeom>
          <a:noFill/>
          <a:ln>
            <a:noFill/>
          </a:ln>
        </p:spPr>
      </p:pic>
      <p:sp>
        <p:nvSpPr>
          <p:cNvPr id="1278" name="Google Shape;1278;p50"/>
          <p:cNvSpPr/>
          <p:nvPr/>
        </p:nvSpPr>
        <p:spPr>
          <a:xfrm>
            <a:off x="161400" y="129775"/>
            <a:ext cx="4752000" cy="1171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p>
          <a:p>
            <a:pPr marL="0" lvl="0" indent="0" algn="ctr" rtl="0">
              <a:spcBef>
                <a:spcPts val="0"/>
              </a:spcBef>
              <a:spcAft>
                <a:spcPts val="0"/>
              </a:spcAft>
              <a:buNone/>
            </a:pPr>
            <a:r>
              <a:rPr lang="en" sz="1200"/>
              <a:t>A futuristic montage related to higher education and AI. It is an outdoor scene, and includes college students, professors, AI tools, scenes of everyday life mixed in with AI-related futuristic imagery. It has a pleasant ethereal feel. - @Melanie Sage </a:t>
            </a:r>
            <a:br>
              <a:rPr lang="en" sz="1200"/>
            </a:br>
            <a:r>
              <a:rPr lang="en" sz="1200"/>
              <a:t>{Midjourney Prompt}</a:t>
            </a:r>
            <a:endParaRPr sz="1200"/>
          </a:p>
          <a:p>
            <a:pPr marL="0" lvl="0" indent="0" algn="ctr" rtl="0">
              <a:spcBef>
                <a:spcPts val="0"/>
              </a:spcBef>
              <a:spcAft>
                <a:spcPts val="0"/>
              </a:spcAft>
              <a:buNone/>
            </a:pPr>
            <a:endParaRPr sz="1200"/>
          </a:p>
        </p:txBody>
      </p:sp>
      <p:pic>
        <p:nvPicPr>
          <p:cNvPr id="1279" name="Google Shape;1279;p50"/>
          <p:cNvPicPr preferRelativeResize="0"/>
          <p:nvPr/>
        </p:nvPicPr>
        <p:blipFill>
          <a:blip r:embed="rId4">
            <a:alphaModFix/>
          </a:blip>
          <a:stretch>
            <a:fillRect/>
          </a:stretch>
        </p:blipFill>
        <p:spPr>
          <a:xfrm>
            <a:off x="5815474" y="1312950"/>
            <a:ext cx="2749125" cy="35499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28"/>
          <p:cNvSpPr/>
          <p:nvPr/>
        </p:nvSpPr>
        <p:spPr>
          <a:xfrm>
            <a:off x="-11025" y="-9900"/>
            <a:ext cx="9144000" cy="9495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9" name="Google Shape;1059;p28"/>
          <p:cNvSpPr txBox="1"/>
          <p:nvPr/>
        </p:nvSpPr>
        <p:spPr>
          <a:xfrm>
            <a:off x="903250" y="1164325"/>
            <a:ext cx="7709100" cy="3505500"/>
          </a:xfrm>
          <a:prstGeom prst="rect">
            <a:avLst/>
          </a:prstGeom>
          <a:noFill/>
          <a:ln>
            <a:noFill/>
          </a:ln>
        </p:spPr>
        <p:txBody>
          <a:bodyPr spcFirstLastPara="1" wrap="square" lIns="58925" tIns="58925" rIns="58925" bIns="58925" anchor="t" anchorCtr="0">
            <a:spAutoFit/>
          </a:bodyPr>
          <a:lstStyle/>
          <a:p>
            <a:pPr marL="457200" marR="455691" lvl="0" indent="-355600" algn="l" rtl="0">
              <a:lnSpc>
                <a:spcPct val="100000"/>
              </a:lnSpc>
              <a:spcBef>
                <a:spcPts val="0"/>
              </a:spcBef>
              <a:spcAft>
                <a:spcPts val="0"/>
              </a:spcAft>
              <a:buClr>
                <a:schemeClr val="dk1"/>
              </a:buClr>
              <a:buSzPts val="2000"/>
              <a:buChar char="●"/>
            </a:pPr>
            <a:r>
              <a:rPr lang="en" sz="2000">
                <a:solidFill>
                  <a:schemeClr val="dk1"/>
                </a:solidFill>
              </a:rPr>
              <a:t>How do our personal and professional values inform our choices about technology use? </a:t>
            </a:r>
            <a:br>
              <a:rPr lang="en" sz="2000">
                <a:solidFill>
                  <a:schemeClr val="dk1"/>
                </a:solidFill>
              </a:rPr>
            </a:b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How does this inform our classroom policies and practices? </a:t>
            </a:r>
            <a:endParaRPr sz="2000">
              <a:solidFill>
                <a:schemeClr val="dk1"/>
              </a:solidFill>
            </a:endParaRPr>
          </a:p>
          <a:p>
            <a:pPr marL="457200" lvl="0" indent="0" algn="l" rtl="0">
              <a:lnSpc>
                <a:spcPct val="100000"/>
              </a:lnSpc>
              <a:spcBef>
                <a:spcPts val="0"/>
              </a:spcBef>
              <a:spcAft>
                <a:spcPts val="0"/>
              </a:spcAft>
              <a:buNone/>
            </a:pP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How can we discuss generative AI policies with students in ways that resonate with their values about learning and higher education?</a:t>
            </a:r>
            <a:endParaRPr sz="2000">
              <a:solidFill>
                <a:schemeClr val="dk1"/>
              </a:solidFill>
            </a:endParaRPr>
          </a:p>
          <a:p>
            <a:pPr marL="457200" lvl="0" indent="0" algn="l" rtl="0">
              <a:lnSpc>
                <a:spcPct val="100000"/>
              </a:lnSpc>
              <a:spcBef>
                <a:spcPts val="0"/>
              </a:spcBef>
              <a:spcAft>
                <a:spcPts val="0"/>
              </a:spcAft>
              <a:buNone/>
            </a:pPr>
            <a:endParaRPr sz="2000">
              <a:solidFill>
                <a:schemeClr val="dk1"/>
              </a:solidFill>
            </a:endParaRPr>
          </a:p>
          <a:p>
            <a:pPr marL="457200" lvl="0" indent="-355600" algn="l" rtl="0">
              <a:lnSpc>
                <a:spcPct val="100000"/>
              </a:lnSpc>
              <a:spcBef>
                <a:spcPts val="0"/>
              </a:spcBef>
              <a:spcAft>
                <a:spcPts val="0"/>
              </a:spcAft>
              <a:buClr>
                <a:schemeClr val="dk1"/>
              </a:buClr>
              <a:buSzPts val="2000"/>
              <a:buChar char="●"/>
            </a:pPr>
            <a:r>
              <a:rPr lang="en" sz="2000">
                <a:solidFill>
                  <a:schemeClr val="dk1"/>
                </a:solidFill>
              </a:rPr>
              <a:t>What do students (and society) need from us related to generative AI?</a:t>
            </a:r>
            <a:endParaRPr sz="2400">
              <a:solidFill>
                <a:schemeClr val="dk1"/>
              </a:solidFill>
            </a:endParaRPr>
          </a:p>
        </p:txBody>
      </p:sp>
      <p:sp>
        <p:nvSpPr>
          <p:cNvPr id="1060" name="Google Shape;1060;p28"/>
          <p:cNvSpPr txBox="1"/>
          <p:nvPr/>
        </p:nvSpPr>
        <p:spPr>
          <a:xfrm>
            <a:off x="945299" y="133093"/>
            <a:ext cx="7015500" cy="8064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3400">
                <a:solidFill>
                  <a:schemeClr val="dk1"/>
                </a:solidFill>
              </a:rPr>
              <a:t>Today’s Talk</a:t>
            </a:r>
            <a:endParaRPr sz="3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29"/>
          <p:cNvSpPr/>
          <p:nvPr/>
        </p:nvSpPr>
        <p:spPr>
          <a:xfrm>
            <a:off x="-11025" y="-9900"/>
            <a:ext cx="9144000" cy="9495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7" name="Google Shape;1067;p29"/>
          <p:cNvSpPr txBox="1"/>
          <p:nvPr/>
        </p:nvSpPr>
        <p:spPr>
          <a:xfrm>
            <a:off x="877050" y="1137550"/>
            <a:ext cx="7498200" cy="3505500"/>
          </a:xfrm>
          <a:prstGeom prst="rect">
            <a:avLst/>
          </a:prstGeom>
          <a:noFill/>
          <a:ln>
            <a:noFill/>
          </a:ln>
        </p:spPr>
        <p:txBody>
          <a:bodyPr spcFirstLastPara="1" wrap="square" lIns="58925" tIns="58925" rIns="58925" bIns="58925" anchor="t" anchorCtr="0">
            <a:spAutoFit/>
          </a:bodyPr>
          <a:lstStyle/>
          <a:p>
            <a:pPr marL="0" lvl="0" indent="0" algn="l" rtl="0">
              <a:spcBef>
                <a:spcPts val="0"/>
              </a:spcBef>
              <a:spcAft>
                <a:spcPts val="0"/>
              </a:spcAft>
              <a:buNone/>
            </a:pPr>
            <a:r>
              <a:rPr lang="en" sz="2000" i="1"/>
              <a:t>Computer scientist Alan Kay, inventor of the concept of computer windows, famously picked up on the way we understand technology by saying we tend to define it as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en" sz="2000" b="1" i="1"/>
              <a:t>        “anything that was invented after you were born.”</a:t>
            </a:r>
            <a:endParaRPr sz="2000" b="1" i="1"/>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Today we’ll focus on </a:t>
            </a:r>
            <a:r>
              <a:rPr lang="en" sz="2000" b="1"/>
              <a:t>Generative AI</a:t>
            </a:r>
            <a:r>
              <a:rPr lang="en" sz="2000"/>
              <a:t> (GenAI), tools designed to converse in natural language that are capable of mimicking human conversation by accessing a large library of materials used to train them. </a:t>
            </a:r>
            <a:endParaRPr sz="2000"/>
          </a:p>
        </p:txBody>
      </p:sp>
      <p:sp>
        <p:nvSpPr>
          <p:cNvPr id="1068" name="Google Shape;1068;p29"/>
          <p:cNvSpPr txBox="1"/>
          <p:nvPr/>
        </p:nvSpPr>
        <p:spPr>
          <a:xfrm>
            <a:off x="945299" y="133093"/>
            <a:ext cx="7015500" cy="8064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3400">
                <a:solidFill>
                  <a:schemeClr val="dk1"/>
                </a:solidFill>
              </a:rPr>
              <a:t>What is Technology?</a:t>
            </a:r>
            <a:endParaRPr sz="3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30"/>
          <p:cNvSpPr/>
          <p:nvPr/>
        </p:nvSpPr>
        <p:spPr>
          <a:xfrm>
            <a:off x="-11025" y="-9900"/>
            <a:ext cx="9144000" cy="8064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5" name="Google Shape;1075;p30"/>
          <p:cNvSpPr txBox="1"/>
          <p:nvPr/>
        </p:nvSpPr>
        <p:spPr>
          <a:xfrm>
            <a:off x="271950" y="1366800"/>
            <a:ext cx="5287200" cy="2889600"/>
          </a:xfrm>
          <a:prstGeom prst="rect">
            <a:avLst/>
          </a:prstGeom>
          <a:noFill/>
          <a:ln>
            <a:noFill/>
          </a:ln>
        </p:spPr>
        <p:txBody>
          <a:bodyPr spcFirstLastPara="1" wrap="square" lIns="58925" tIns="58925" rIns="58925" bIns="58925" anchor="t" anchorCtr="0">
            <a:spAutoFit/>
          </a:bodyPr>
          <a:lstStyle/>
          <a:p>
            <a:pPr marL="0" lvl="0" indent="0" algn="l" rtl="0">
              <a:lnSpc>
                <a:spcPct val="90000"/>
              </a:lnSpc>
              <a:spcBef>
                <a:spcPts val="0"/>
              </a:spcBef>
              <a:spcAft>
                <a:spcPts val="0"/>
              </a:spcAft>
              <a:buNone/>
            </a:pPr>
            <a:r>
              <a:rPr lang="en" sz="2000"/>
              <a:t>Generative AI uses </a:t>
            </a:r>
            <a:r>
              <a:rPr lang="en" sz="2000" i="1"/>
              <a:t>Natural Language Processing</a:t>
            </a:r>
            <a:r>
              <a:rPr lang="en" sz="2000"/>
              <a:t> to quickly sort through its </a:t>
            </a:r>
            <a:r>
              <a:rPr lang="en" sz="2000" i="1"/>
              <a:t>Large Language Model</a:t>
            </a:r>
            <a:r>
              <a:rPr lang="en" sz="2000"/>
              <a:t> (LLM), all the things in its library, and predicts the next word likely to be related to your prompt and its previous words.</a:t>
            </a:r>
            <a:br>
              <a:rPr lang="en" sz="2000"/>
            </a:br>
            <a:endParaRPr sz="2000"/>
          </a:p>
          <a:p>
            <a:pPr marL="0" lvl="0" indent="0" algn="l" rtl="0">
              <a:lnSpc>
                <a:spcPct val="90000"/>
              </a:lnSpc>
              <a:spcBef>
                <a:spcPts val="0"/>
              </a:spcBef>
              <a:spcAft>
                <a:spcPts val="0"/>
              </a:spcAft>
              <a:buNone/>
            </a:pPr>
            <a:r>
              <a:rPr lang="en" sz="2000"/>
              <a:t>It does not reword existing content, it’s only predicting what’s next, one word at a time, based on its LLM content and what it said last.</a:t>
            </a:r>
            <a:endParaRPr sz="2000"/>
          </a:p>
        </p:txBody>
      </p:sp>
      <p:sp>
        <p:nvSpPr>
          <p:cNvPr id="1076" name="Google Shape;1076;p30"/>
          <p:cNvSpPr txBox="1"/>
          <p:nvPr/>
        </p:nvSpPr>
        <p:spPr>
          <a:xfrm>
            <a:off x="945299" y="56893"/>
            <a:ext cx="7015500" cy="806400"/>
          </a:xfrm>
          <a:prstGeom prst="rect">
            <a:avLst/>
          </a:prstGeom>
          <a:noFill/>
          <a:ln>
            <a:noFill/>
          </a:ln>
        </p:spPr>
        <p:txBody>
          <a:bodyPr spcFirstLastPara="1" wrap="square" lIns="58925" tIns="58925" rIns="58925" bIns="58925" anchor="t" anchorCtr="0">
            <a:noAutofit/>
          </a:bodyPr>
          <a:lstStyle/>
          <a:p>
            <a:pPr marL="0" lvl="0" indent="0" algn="ctr" rtl="0">
              <a:spcBef>
                <a:spcPts val="0"/>
              </a:spcBef>
              <a:spcAft>
                <a:spcPts val="0"/>
              </a:spcAft>
              <a:buNone/>
            </a:pPr>
            <a:r>
              <a:rPr lang="en" sz="3400">
                <a:solidFill>
                  <a:schemeClr val="dk1"/>
                </a:solidFill>
              </a:rPr>
              <a:t>How does it work?</a:t>
            </a:r>
            <a:endParaRPr sz="3400">
              <a:solidFill>
                <a:schemeClr val="dk1"/>
              </a:solidFill>
            </a:endParaRPr>
          </a:p>
        </p:txBody>
      </p:sp>
      <p:pic>
        <p:nvPicPr>
          <p:cNvPr id="1077" name="Google Shape;1077;p30"/>
          <p:cNvPicPr preferRelativeResize="0"/>
          <p:nvPr/>
        </p:nvPicPr>
        <p:blipFill rotWithShape="1">
          <a:blip r:embed="rId3">
            <a:alphaModFix/>
          </a:blip>
          <a:srcRect l="32191" r="30501"/>
          <a:stretch/>
        </p:blipFill>
        <p:spPr>
          <a:xfrm>
            <a:off x="5969475" y="863300"/>
            <a:ext cx="2788122" cy="4204000"/>
          </a:xfrm>
          <a:prstGeom prst="rect">
            <a:avLst/>
          </a:prstGeom>
          <a:noFill/>
          <a:ln>
            <a:noFill/>
          </a:ln>
        </p:spPr>
      </p:pic>
      <p:cxnSp>
        <p:nvCxnSpPr>
          <p:cNvPr id="1078" name="Google Shape;1078;p30"/>
          <p:cNvCxnSpPr/>
          <p:nvPr/>
        </p:nvCxnSpPr>
        <p:spPr>
          <a:xfrm>
            <a:off x="5208850" y="2898200"/>
            <a:ext cx="1138500" cy="1051800"/>
          </a:xfrm>
          <a:prstGeom prst="straightConnector1">
            <a:avLst/>
          </a:prstGeom>
          <a:noFill/>
          <a:ln w="76200" cap="flat" cmpd="sng">
            <a:solidFill>
              <a:srgbClr val="FF0000"/>
            </a:solidFill>
            <a:prstDash val="solid"/>
            <a:round/>
            <a:headEnd type="none" w="med" len="med"/>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31"/>
          <p:cNvSpPr txBox="1"/>
          <p:nvPr/>
        </p:nvSpPr>
        <p:spPr>
          <a:xfrm>
            <a:off x="4487432" y="270857"/>
            <a:ext cx="4329900" cy="4759800"/>
          </a:xfrm>
          <a:prstGeom prst="rect">
            <a:avLst/>
          </a:prstGeom>
          <a:noFill/>
          <a:ln>
            <a:noFill/>
          </a:ln>
        </p:spPr>
        <p:txBody>
          <a:bodyPr spcFirstLastPara="1" wrap="square" lIns="58925" tIns="58925" rIns="58925" bIns="58925" anchor="t" anchorCtr="0">
            <a:spAutoFit/>
          </a:bodyPr>
          <a:lstStyle/>
          <a:p>
            <a:pPr marL="0" lvl="0" indent="0" algn="l" rtl="0">
              <a:lnSpc>
                <a:spcPct val="95000"/>
              </a:lnSpc>
              <a:spcBef>
                <a:spcPts val="0"/>
              </a:spcBef>
              <a:spcAft>
                <a:spcPts val="0"/>
              </a:spcAft>
              <a:buNone/>
            </a:pPr>
            <a:r>
              <a:rPr lang="en" sz="1800">
                <a:solidFill>
                  <a:schemeClr val="dk1"/>
                </a:solidFill>
              </a:rPr>
              <a:t>“… for this discovery of yours will create forgetfulness in the learners' souls, because they will not use their memories, they will trust to the external written characters and not remember of themselves. The specific which you have discovered is an aid not to memory, but to reminiscence, and you give your disciples not truth, but only the semblance of truth; they will be hearers of many things and will have learned nothing; they will appear to be omniscient and will generally know nothing; they will be tiresome company, having the show of wisdom without the reality.”</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	            – Socrates, 5th Century BCE</a:t>
            </a:r>
            <a:endParaRPr sz="1800">
              <a:solidFill>
                <a:schemeClr val="dk1"/>
              </a:solidFill>
            </a:endParaRPr>
          </a:p>
          <a:p>
            <a:pPr marL="0" lvl="0" indent="0" algn="l" rtl="0">
              <a:spcBef>
                <a:spcPts val="0"/>
              </a:spcBef>
              <a:spcAft>
                <a:spcPts val="0"/>
              </a:spcAft>
              <a:buNone/>
            </a:pPr>
            <a:endParaRPr sz="900">
              <a:solidFill>
                <a:schemeClr val="dk1"/>
              </a:solidFill>
            </a:endParaRPr>
          </a:p>
        </p:txBody>
      </p:sp>
      <p:pic>
        <p:nvPicPr>
          <p:cNvPr id="1085" name="Google Shape;1085;p31"/>
          <p:cNvPicPr preferRelativeResize="0"/>
          <p:nvPr/>
        </p:nvPicPr>
        <p:blipFill rotWithShape="1">
          <a:blip r:embed="rId3">
            <a:alphaModFix/>
          </a:blip>
          <a:srcRect l="42116"/>
          <a:stretch/>
        </p:blipFill>
        <p:spPr>
          <a:xfrm>
            <a:off x="-1670" y="0"/>
            <a:ext cx="4121734" cy="51435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32"/>
          <p:cNvSpPr txBox="1"/>
          <p:nvPr/>
        </p:nvSpPr>
        <p:spPr>
          <a:xfrm>
            <a:off x="514075" y="1196250"/>
            <a:ext cx="4187100" cy="2612700"/>
          </a:xfrm>
          <a:prstGeom prst="rect">
            <a:avLst/>
          </a:prstGeom>
          <a:noFill/>
          <a:ln>
            <a:noFill/>
          </a:ln>
        </p:spPr>
        <p:txBody>
          <a:bodyPr spcFirstLastPara="1" wrap="square" lIns="58925" tIns="58925" rIns="58925" bIns="58925" anchor="t" anchorCtr="0">
            <a:spAutoFit/>
          </a:bodyPr>
          <a:lstStyle/>
          <a:p>
            <a:pPr marL="0" lvl="0" indent="0" algn="l" rtl="0">
              <a:spcBef>
                <a:spcPts val="0"/>
              </a:spcBef>
              <a:spcAft>
                <a:spcPts val="0"/>
              </a:spcAft>
              <a:buNone/>
            </a:pPr>
            <a:r>
              <a:rPr lang="en" sz="1800"/>
              <a:t>“The free access which many young people have to romances, novels, and plays has poisoned the mind and corrupted the morals of many a promising youth; and prevented others from improving their minds in useful knowledge.”</a:t>
            </a:r>
            <a:endParaRPr sz="1800"/>
          </a:p>
          <a:p>
            <a:pPr marL="0" lvl="0" indent="0" algn="l" rtl="0">
              <a:spcBef>
                <a:spcPts val="0"/>
              </a:spcBef>
              <a:spcAft>
                <a:spcPts val="0"/>
              </a:spcAft>
              <a:buNone/>
            </a:pPr>
            <a:endParaRPr sz="1800"/>
          </a:p>
          <a:p>
            <a:pPr marL="292100" lvl="0" indent="0" algn="l" rtl="0">
              <a:spcBef>
                <a:spcPts val="0"/>
              </a:spcBef>
              <a:spcAft>
                <a:spcPts val="0"/>
              </a:spcAft>
              <a:buNone/>
            </a:pPr>
            <a:r>
              <a:rPr lang="en" sz="1800" i="1"/>
              <a:t>    - Reverend Enos Hitchcock, 1790</a:t>
            </a:r>
            <a:endParaRPr sz="1800" i="1"/>
          </a:p>
        </p:txBody>
      </p:sp>
      <p:pic>
        <p:nvPicPr>
          <p:cNvPr id="1092" name="Google Shape;1092;p32"/>
          <p:cNvPicPr preferRelativeResize="0"/>
          <p:nvPr/>
        </p:nvPicPr>
        <p:blipFill rotWithShape="1">
          <a:blip r:embed="rId3">
            <a:alphaModFix/>
          </a:blip>
          <a:srcRect l="2646" r="25057"/>
          <a:stretch/>
        </p:blipFill>
        <p:spPr>
          <a:xfrm>
            <a:off x="5241650" y="-7475"/>
            <a:ext cx="3902350" cy="515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33"/>
          <p:cNvSpPr txBox="1"/>
          <p:nvPr/>
        </p:nvSpPr>
        <p:spPr>
          <a:xfrm>
            <a:off x="296625" y="327775"/>
            <a:ext cx="4550400" cy="4506000"/>
          </a:xfrm>
          <a:prstGeom prst="rect">
            <a:avLst/>
          </a:prstGeom>
          <a:noFill/>
          <a:ln>
            <a:noFill/>
          </a:ln>
        </p:spPr>
        <p:txBody>
          <a:bodyPr spcFirstLastPara="1" wrap="square" lIns="58925" tIns="58925" rIns="58925" bIns="58925" anchor="t" anchorCtr="0">
            <a:spAutoFit/>
          </a:bodyPr>
          <a:lstStyle/>
          <a:p>
            <a:pPr marL="0" lvl="0" indent="0" algn="l" rtl="0">
              <a:spcBef>
                <a:spcPts val="0"/>
              </a:spcBef>
              <a:spcAft>
                <a:spcPts val="0"/>
              </a:spcAft>
              <a:buNone/>
            </a:pPr>
            <a:r>
              <a:rPr lang="en" sz="1900"/>
              <a:t>“What I see is a school system, already filled with illiterates, teachers and students, </a:t>
            </a:r>
            <a:r>
              <a:rPr lang="en" sz="1900" b="1"/>
              <a:t>imprisoned by technology and cut off from the flow of ideas</a:t>
            </a:r>
            <a:r>
              <a:rPr lang="en" sz="1900"/>
              <a:t>. Our contemporary school systems do not do well teaching the alphabet and simple number concepts. Children cannot read, cannot add.</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a:t>Now, our mavens want to go further and mechanize the whole thing by taking our children away from any contact with reality and </a:t>
            </a:r>
            <a:r>
              <a:rPr lang="en" sz="1900" b="1"/>
              <a:t>making cyborgs of them</a:t>
            </a:r>
            <a:r>
              <a:rPr lang="en" sz="1900"/>
              <a:t>.”</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 sz="1900" i="1"/>
              <a:t>                       - Gerald M. Phillips, 1993</a:t>
            </a:r>
            <a:endParaRPr sz="1900" i="1"/>
          </a:p>
        </p:txBody>
      </p:sp>
      <p:pic>
        <p:nvPicPr>
          <p:cNvPr id="1099" name="Google Shape;1099;p33"/>
          <p:cNvPicPr preferRelativeResize="0"/>
          <p:nvPr/>
        </p:nvPicPr>
        <p:blipFill rotWithShape="1">
          <a:blip r:embed="rId3">
            <a:alphaModFix/>
          </a:blip>
          <a:srcRect r="24196"/>
          <a:stretch/>
        </p:blipFill>
        <p:spPr>
          <a:xfrm>
            <a:off x="5261425" y="0"/>
            <a:ext cx="3898975"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34"/>
          <p:cNvSpPr/>
          <p:nvPr/>
        </p:nvSpPr>
        <p:spPr>
          <a:xfrm>
            <a:off x="-11025" y="-9900"/>
            <a:ext cx="9144000" cy="1225800"/>
          </a:xfrm>
          <a:prstGeom prst="rect">
            <a:avLst/>
          </a:prstGeom>
          <a:solidFill>
            <a:srgbClr val="95CAF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5" name="Google Shape;1105;p34"/>
          <p:cNvSpPr txBox="1">
            <a:spLocks noGrp="1"/>
          </p:cNvSpPr>
          <p:nvPr>
            <p:ph type="title"/>
          </p:nvPr>
        </p:nvSpPr>
        <p:spPr>
          <a:xfrm>
            <a:off x="457200" y="205978"/>
            <a:ext cx="8229600" cy="857400"/>
          </a:xfrm>
          <a:prstGeom prst="rect">
            <a:avLst/>
          </a:prstGeom>
        </p:spPr>
        <p:txBody>
          <a:bodyPr spcFirstLastPara="1" wrap="square" lIns="83800" tIns="41900" rIns="83800" bIns="41900" anchor="ctr" anchorCtr="0">
            <a:noAutofit/>
          </a:bodyPr>
          <a:lstStyle/>
          <a:p>
            <a:pPr marL="0" lvl="0" indent="0" algn="ctr" rtl="0">
              <a:spcBef>
                <a:spcPts val="0"/>
              </a:spcBef>
              <a:spcAft>
                <a:spcPts val="0"/>
              </a:spcAft>
              <a:buNone/>
            </a:pPr>
            <a:r>
              <a:rPr lang="en" sz="3400">
                <a:latin typeface="Arial"/>
                <a:ea typeface="Arial"/>
                <a:cs typeface="Arial"/>
                <a:sym typeface="Arial"/>
              </a:rPr>
              <a:t>Index Card Answers</a:t>
            </a:r>
            <a:endParaRPr sz="3400">
              <a:latin typeface="Arial"/>
              <a:ea typeface="Arial"/>
              <a:cs typeface="Arial"/>
              <a:sym typeface="Arial"/>
            </a:endParaRPr>
          </a:p>
        </p:txBody>
      </p:sp>
      <p:sp>
        <p:nvSpPr>
          <p:cNvPr id="1106" name="Google Shape;1106;p34"/>
          <p:cNvSpPr txBox="1">
            <a:spLocks noGrp="1"/>
          </p:cNvSpPr>
          <p:nvPr>
            <p:ph type="body" idx="1"/>
          </p:nvPr>
        </p:nvSpPr>
        <p:spPr>
          <a:xfrm>
            <a:off x="694950" y="1658550"/>
            <a:ext cx="7508400" cy="2273100"/>
          </a:xfrm>
          <a:prstGeom prst="rect">
            <a:avLst/>
          </a:prstGeom>
        </p:spPr>
        <p:txBody>
          <a:bodyPr spcFirstLastPara="1" wrap="square" lIns="83800" tIns="41900" rIns="83800" bIns="41900" anchor="t" anchorCtr="0">
            <a:noAutofit/>
          </a:bodyPr>
          <a:lstStyle/>
          <a:p>
            <a:pPr marL="457200" lvl="0" indent="-355600" algn="l" rtl="0">
              <a:lnSpc>
                <a:spcPct val="90000"/>
              </a:lnSpc>
              <a:spcBef>
                <a:spcPts val="200"/>
              </a:spcBef>
              <a:spcAft>
                <a:spcPts val="0"/>
              </a:spcAft>
              <a:buSzPts val="2000"/>
              <a:buAutoNum type="arabicPeriod"/>
            </a:pPr>
            <a:r>
              <a:rPr lang="en" sz="2000"/>
              <a:t>What way/s do you imagine generative AI (like ChatGPT) might change society in the next 5 years?</a:t>
            </a:r>
            <a:endParaRPr sz="2000"/>
          </a:p>
          <a:p>
            <a:pPr marL="0" lvl="0" indent="0" algn="l" rtl="0">
              <a:lnSpc>
                <a:spcPct val="90000"/>
              </a:lnSpc>
              <a:spcBef>
                <a:spcPts val="200"/>
              </a:spcBef>
              <a:spcAft>
                <a:spcPts val="0"/>
              </a:spcAft>
              <a:buNone/>
            </a:pPr>
            <a:endParaRPr sz="2000"/>
          </a:p>
          <a:p>
            <a:pPr marL="457200" lvl="0" indent="-355600" algn="l" rtl="0">
              <a:lnSpc>
                <a:spcPct val="90000"/>
              </a:lnSpc>
              <a:spcBef>
                <a:spcPts val="200"/>
              </a:spcBef>
              <a:spcAft>
                <a:spcPts val="0"/>
              </a:spcAft>
              <a:buSzPts val="2000"/>
              <a:buAutoNum type="arabicPeriod"/>
            </a:pPr>
            <a:r>
              <a:rPr lang="en" sz="2000"/>
              <a:t>What values or abilities will be necessary to prevent harm/promote responsible decision-making related to these changes?</a:t>
            </a:r>
            <a:endParaRPr sz="2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UB colors">
      <a:dk1>
        <a:srgbClr val="000000"/>
      </a:dk1>
      <a:lt1>
        <a:srgbClr val="FFFFFF"/>
      </a:lt1>
      <a:dk2>
        <a:srgbClr val="424456"/>
      </a:dk2>
      <a:lt2>
        <a:srgbClr val="DEDEDE"/>
      </a:lt2>
      <a:accent1>
        <a:srgbClr val="53548A"/>
      </a:accent1>
      <a:accent2>
        <a:srgbClr val="005BBB"/>
      </a:accent2>
      <a:accent3>
        <a:srgbClr val="A04DA3"/>
      </a:accent3>
      <a:accent4>
        <a:srgbClr val="C4652D"/>
      </a:accent4>
      <a:accent5>
        <a:srgbClr val="8B5D3D"/>
      </a:accent5>
      <a:accent6>
        <a:srgbClr val="005BBB"/>
      </a:accent6>
      <a:hlink>
        <a:srgbClr val="67AFBD"/>
      </a:hlink>
      <a:folHlink>
        <a:srgbClr val="C2A87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157E8C6B576841973416B1FAB2F069" ma:contentTypeVersion="23" ma:contentTypeDescription="Create a new document." ma:contentTypeScope="" ma:versionID="826f8020f19c1347390d4799ce382583">
  <xsd:schema xmlns:xsd="http://www.w3.org/2001/XMLSchema" xmlns:xs="http://www.w3.org/2001/XMLSchema" xmlns:p="http://schemas.microsoft.com/office/2006/metadata/properties" xmlns:ns1="http://schemas.microsoft.com/sharepoint/v3" xmlns:ns2="ed468a1d-be4c-4419-bcf5-210cc53d3a6d" xmlns:ns3="e81b1abb-2002-435a-a018-5721bb4a0dbc" targetNamespace="http://schemas.microsoft.com/office/2006/metadata/properties" ma:root="true" ma:fieldsID="d9a28b02b7fe5a8c357ce8cc1cd58753" ns1:_="" ns2:_="" ns3:_="">
    <xsd:import namespace="http://schemas.microsoft.com/sharepoint/v3"/>
    <xsd:import namespace="ed468a1d-be4c-4419-bcf5-210cc53d3a6d"/>
    <xsd:import namespace="e81b1abb-2002-435a-a018-5721bb4a0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problembased" minOccurs="0"/>
                <xsd:element ref="ns2:projectbased" minOccurs="0"/>
                <xsd:element ref="ns2:capstone"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468a1d-be4c-4419-bcf5-210cc53d3a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roblembased" ma:index="20" nillable="true" ma:displayName="article type" ma:format="Dropdown" ma:internalName="problembased">
      <xsd:simpleType>
        <xsd:restriction base="dms:Choice">
          <xsd:enumeration value="problem based"/>
          <xsd:enumeration value="project based"/>
          <xsd:enumeration value="Choice 3"/>
        </xsd:restriction>
      </xsd:simpleType>
    </xsd:element>
    <xsd:element name="projectbased" ma:index="21" nillable="true" ma:displayName="project based" ma:format="Dropdown" ma:internalName="projectbased">
      <xsd:simpleType>
        <xsd:restriction base="dms:Text">
          <xsd:maxLength value="255"/>
        </xsd:restriction>
      </xsd:simpleType>
    </xsd:element>
    <xsd:element name="capstone" ma:index="22" nillable="true" ma:displayName="capstone" ma:format="Dropdown" ma:internalName="capstone">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ea81705-40ef-4f82-8f09-2686234d89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1b1abb-2002-435a-a018-5721bb4a0db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bfde0ae-a08b-4758-86e3-f201c7dc2440}" ma:internalName="TaxCatchAll" ma:showField="CatchAllData" ma:web="e81b1abb-2002-435a-a018-5721bb4a0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jectbased xmlns="ed468a1d-be4c-4419-bcf5-210cc53d3a6d" xsi:nil="true"/>
    <capstone xmlns="ed468a1d-be4c-4419-bcf5-210cc53d3a6d" xsi:nil="true"/>
    <lcf76f155ced4ddcb4097134ff3c332f xmlns="ed468a1d-be4c-4419-bcf5-210cc53d3a6d">
      <Terms xmlns="http://schemas.microsoft.com/office/infopath/2007/PartnerControls"/>
    </lcf76f155ced4ddcb4097134ff3c332f>
    <_ip_UnifiedCompliancePolicyProperties xmlns="http://schemas.microsoft.com/sharepoint/v3" xsi:nil="true"/>
    <problembased xmlns="ed468a1d-be4c-4419-bcf5-210cc53d3a6d" xsi:nil="true"/>
    <TaxCatchAll xmlns="e81b1abb-2002-435a-a018-5721bb4a0dbc" xsi:nil="true"/>
  </documentManagement>
</p:properties>
</file>

<file path=customXml/itemProps1.xml><?xml version="1.0" encoding="utf-8"?>
<ds:datastoreItem xmlns:ds="http://schemas.openxmlformats.org/officeDocument/2006/customXml" ds:itemID="{7DE1BC15-380F-4F37-9731-8DA22D11DEF8}">
  <ds:schemaRefs>
    <ds:schemaRef ds:uri="http://schemas.microsoft.com/sharepoint/v3/contenttype/forms"/>
  </ds:schemaRefs>
</ds:datastoreItem>
</file>

<file path=customXml/itemProps2.xml><?xml version="1.0" encoding="utf-8"?>
<ds:datastoreItem xmlns:ds="http://schemas.openxmlformats.org/officeDocument/2006/customXml" ds:itemID="{982883AD-78B4-4B09-99E7-B7B13D2CA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d468a1d-be4c-4419-bcf5-210cc53d3a6d"/>
    <ds:schemaRef ds:uri="e81b1abb-2002-435a-a018-5721bb4a0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8EFDFD-489D-4543-88AB-EF543008D5A6}">
  <ds:schemaRefs>
    <ds:schemaRef ds:uri="http://schemas.microsoft.com/office/2006/metadata/properties"/>
    <ds:schemaRef ds:uri="http://schemas.microsoft.com/office/infopath/2007/PartnerControls"/>
    <ds:schemaRef ds:uri="http://schemas.microsoft.com/sharepoint/v3"/>
    <ds:schemaRef ds:uri="ed468a1d-be4c-4419-bcf5-210cc53d3a6d"/>
    <ds:schemaRef ds:uri="e81b1abb-2002-435a-a018-5721bb4a0db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25</Slides>
  <Notes>25</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Simple Light</vt:lpstr>
      <vt:lpstr>Thème Office</vt:lpstr>
      <vt:lpstr>On your index cards answer these questions and pass to the front.   (early bird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Index Card 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your values inform class policy?</vt:lpstr>
      <vt:lpstr>Classroom Policy Examples</vt:lpstr>
      <vt:lpstr>Thought Exercise</vt:lpstr>
      <vt:lpstr>There are many reasons to be nervous  and to be excited about generative AI!</vt:lpstr>
      <vt:lpstr>A Vision For the Future</vt:lpstr>
      <vt:lpstr>GenAI Teaching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your index cards answer these questions and pass to the front.   (early bird activity)</dc:title>
  <cp:revision>1</cp:revision>
  <dcterms:modified xsi:type="dcterms:W3CDTF">2024-08-16T19:53:24Z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0x010100D8157E8C6B576841973416B1FAB2F069</vt:lpwstr>
  </property>
</Properties>
</file>